
<file path=[Content_Types].xml><?xml version="1.0" encoding="utf-8"?>
<Types xmlns="http://schemas.openxmlformats.org/package/2006/content-types">
  <Default Extension="xml" ContentType="application/xml"/>
  <Default Extension="wav" ContentType="audio/wav"/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5"/>
  </p:notesMasterIdLst>
  <p:sldIdLst>
    <p:sldId id="256" r:id="rId2"/>
    <p:sldId id="284" r:id="rId3"/>
    <p:sldId id="329" r:id="rId4"/>
    <p:sldId id="330" r:id="rId5"/>
    <p:sldId id="331" r:id="rId6"/>
    <p:sldId id="332" r:id="rId7"/>
    <p:sldId id="333" r:id="rId8"/>
    <p:sldId id="334" r:id="rId9"/>
    <p:sldId id="335" r:id="rId10"/>
    <p:sldId id="336" r:id="rId11"/>
    <p:sldId id="337" r:id="rId12"/>
    <p:sldId id="338" r:id="rId13"/>
    <p:sldId id="283" r:id="rId1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009900"/>
    <a:srgbClr val="C1DAFF"/>
    <a:srgbClr val="FF0000"/>
    <a:srgbClr val="669900"/>
    <a:srgbClr val="800000"/>
    <a:srgbClr val="666633"/>
    <a:srgbClr val="FDA1EB"/>
    <a:srgbClr val="A0EEF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576" autoAdjust="0"/>
    <p:restoredTop sz="94664" autoAdjust="0"/>
  </p:normalViewPr>
  <p:slideViewPr>
    <p:cSldViewPr>
      <p:cViewPr>
        <p:scale>
          <a:sx n="66" d="100"/>
          <a:sy n="66" d="100"/>
        </p:scale>
        <p:origin x="-1176" y="-10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notesMaster" Target="notesMasters/notesMaster1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audio1.wav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983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9830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983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83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983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F8F1998-FDCE-4846-B9C4-4E3EF87CA8B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920493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audio" Target="../media/audio1.wav"/><Relationship Id="rId2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80CD252-E081-458C-8F73-58D015DF1B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863544-E3D7-42A8-8DF8-BB3AC66365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C7E673-27FC-4235-8D5D-710955FA49E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ABBD40F-7758-44E1-82B5-1CEF9382AD4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6924914-09D4-4908-A1DC-804C4945526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A391985-2BE8-43E0-B4BA-89C7FD68161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501E32-B1A1-4776-B3B6-F27D6C11BA9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A064C3-85BB-43B8-9E15-9DAE9E5A6FB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867777-D236-4BC5-9AFC-6CF2A003067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7AF1A2-B65A-4E7D-8DE8-6D71C8AE4F3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ECFB22-41DC-4842-9675-1E387732602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1" name="chimes.wav"/>
      </p:stSnd>
    </p:sndAc>
  </p:transition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C1DAFF"/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27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2258FCB-AAED-4AE0-B198-4DBF72DAE7DD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xmlns:p14="http://schemas.microsoft.com/office/powerpoint/2010/main">
    <p:checker/>
    <p:sndAc>
      <p:stSnd>
        <p:snd r:embed="rId13" name="chimes.wav"/>
      </p:stSnd>
    </p:sndAc>
  </p:transition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audio" Target="../media/audio1.wav"/><Relationship Id="rId3" Type="http://schemas.openxmlformats.org/officeDocument/2006/relationships/image" Target="../media/image1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Relationship Id="rId3" Type="http://schemas.openxmlformats.org/officeDocument/2006/relationships/image" Target="../media/image1.jpeg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Relationship Id="rId3" Type="http://schemas.openxmlformats.org/officeDocument/2006/relationships/image" Target="../media/image1.jpeg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Relationship Id="rId3" Type="http://schemas.openxmlformats.org/officeDocument/2006/relationships/image" Target="../media/image1.jpeg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audio" Target="../media/audio1.wav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audio" Target="../media/audio1.wav"/><Relationship Id="rId3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 descr="небо и земля.jpg"/>
          <p:cNvPicPr>
            <a:picLocks noChangeAspect="1"/>
          </p:cNvPicPr>
          <p:nvPr/>
        </p:nvPicPr>
        <p:blipFill>
          <a:blip r:embed="rId3" cstate="print">
            <a:lum bright="10000"/>
          </a:blip>
          <a:stretch>
            <a:fillRect/>
          </a:stretch>
        </p:blipFill>
        <p:spPr>
          <a:xfrm>
            <a:off x="0" y="-685827"/>
            <a:ext cx="9753600" cy="7802880"/>
          </a:xfrm>
          <a:prstGeom prst="rect">
            <a:avLst/>
          </a:prstGeom>
          <a:noFill/>
          <a:ln>
            <a:noFill/>
          </a:ln>
        </p:spPr>
      </p:pic>
      <p:sp>
        <p:nvSpPr>
          <p:cNvPr id="2054" name="Rectangle 6"/>
          <p:cNvSpPr>
            <a:spLocks noGrp="1" noChangeArrowheads="1"/>
          </p:cNvSpPr>
          <p:nvPr>
            <p:ph type="ctrTitle"/>
          </p:nvPr>
        </p:nvSpPr>
        <p:spPr>
          <a:xfrm>
            <a:off x="1857356" y="2143116"/>
            <a:ext cx="6286544" cy="1470025"/>
          </a:xfrm>
        </p:spPr>
        <p:txBody>
          <a:bodyPr/>
          <a:lstStyle/>
          <a:p>
            <a:r>
              <a:rPr lang="ru-RU" sz="5400" dirty="0">
                <a:solidFill>
                  <a:srgbClr val="0000FF"/>
                </a:solidFill>
              </a:rPr>
              <a:t>Слова </a:t>
            </a:r>
            <a:r>
              <a:rPr lang="ru-RU" sz="5400" dirty="0" smtClean="0">
                <a:solidFill>
                  <a:srgbClr val="0000FF"/>
                </a:solidFill>
              </a:rPr>
              <a:t>подарки</a:t>
            </a:r>
            <a:endParaRPr lang="en-US" sz="5400" dirty="0">
              <a:solidFill>
                <a:srgbClr val="0000FF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Рисунок 4" descr="небо и земля.jpg"/>
          <p:cNvPicPr>
            <a:picLocks noChangeAspect="1"/>
          </p:cNvPicPr>
          <p:nvPr/>
        </p:nvPicPr>
        <p:blipFill>
          <a:blip r:embed="rId3" cstate="print">
            <a:lum bright="10000"/>
          </a:blip>
          <a:stretch>
            <a:fillRect/>
          </a:stretch>
        </p:blipFill>
        <p:spPr>
          <a:xfrm>
            <a:off x="0" y="-685827"/>
            <a:ext cx="9753600" cy="7802880"/>
          </a:xfrm>
          <a:prstGeom prst="rect">
            <a:avLst/>
          </a:prstGeom>
          <a:noFill/>
          <a:ln>
            <a:noFill/>
          </a:ln>
        </p:spPr>
      </p:pic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BD40F-7758-44E1-82B5-1CEF9382AD48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768" y="3714752"/>
            <a:ext cx="2447925" cy="1871663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 dirty="0" smtClean="0">
                <a:solidFill>
                  <a:srgbClr val="0000CC"/>
                </a:solidFill>
              </a:rPr>
              <a:t>ВЕЧНОСТЬ</a:t>
            </a:r>
            <a:br>
              <a:rPr lang="ru-RU" sz="2800" b="1" dirty="0" smtClean="0">
                <a:solidFill>
                  <a:srgbClr val="0000CC"/>
                </a:solidFill>
              </a:rPr>
            </a:br>
            <a:r>
              <a:rPr lang="ru-RU" sz="2800" b="1" dirty="0" smtClean="0">
                <a:solidFill>
                  <a:srgbClr val="0000CC"/>
                </a:solidFill>
              </a:rPr>
              <a:t>КРАСОТА</a:t>
            </a:r>
            <a:br>
              <a:rPr lang="ru-RU" sz="2800" b="1" dirty="0" smtClean="0">
                <a:solidFill>
                  <a:srgbClr val="0000CC"/>
                </a:solidFill>
              </a:rPr>
            </a:br>
            <a:r>
              <a:rPr lang="ru-RU" sz="2800" b="1" dirty="0" smtClean="0">
                <a:solidFill>
                  <a:srgbClr val="0000CC"/>
                </a:solidFill>
              </a:rPr>
              <a:t>ДОБРОТА</a:t>
            </a:r>
            <a:endParaRPr lang="en-US" sz="2800" b="1" dirty="0">
              <a:solidFill>
                <a:srgbClr val="0000CC"/>
              </a:solidFill>
            </a:endParaRPr>
          </a:p>
        </p:txBody>
      </p:sp>
      <p:sp>
        <p:nvSpPr>
          <p:cNvPr id="7" name="Rectangle 2"/>
          <p:cNvSpPr txBox="1">
            <a:spLocks noChangeArrowheads="1"/>
          </p:cNvSpPr>
          <p:nvPr/>
        </p:nvSpPr>
        <p:spPr bwMode="auto">
          <a:xfrm>
            <a:off x="6588125" y="692150"/>
            <a:ext cx="2447925" cy="1871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1" i="0" u="none" strike="noStrike" kern="0" cap="none" spc="0" normalizeH="0" baseline="0" noProof="0" smtClean="0">
                <a:ln>
                  <a:noFill/>
                </a:ln>
                <a:solidFill>
                  <a:srgbClr val="0000CC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В НАЧАЛЕ БЫЛО СЛОВО</a:t>
            </a:r>
            <a:endParaRPr kumimoji="0" lang="en-US" sz="2800" b="1" i="0" u="none" strike="noStrike" kern="0" cap="none" spc="0" normalizeH="0" baseline="0" noProof="0" smtClean="0">
              <a:ln>
                <a:noFill/>
              </a:ln>
              <a:solidFill>
                <a:srgbClr val="0000CC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8" name="Rectangle 243"/>
          <p:cNvSpPr>
            <a:spLocks noChangeArrowheads="1"/>
          </p:cNvSpPr>
          <p:nvPr/>
        </p:nvSpPr>
        <p:spPr bwMode="auto">
          <a:xfrm>
            <a:off x="571472" y="571480"/>
            <a:ext cx="3857652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rgbClr val="0066CC"/>
                </a:solidFill>
              </a:rPr>
              <a:t>СЛОВА ПОДАРКИ</a:t>
            </a:r>
            <a:endParaRPr lang="en-US" sz="3200" b="1" dirty="0">
              <a:solidFill>
                <a:srgbClr val="0066CC"/>
              </a:solidFill>
            </a:endParaRPr>
          </a:p>
        </p:txBody>
      </p:sp>
      <p:sp>
        <p:nvSpPr>
          <p:cNvPr id="10" name="Багетная рамка 9"/>
          <p:cNvSpPr/>
          <p:nvPr/>
        </p:nvSpPr>
        <p:spPr>
          <a:xfrm>
            <a:off x="285720" y="2285992"/>
            <a:ext cx="2786082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Багетная рамка 11"/>
          <p:cNvSpPr/>
          <p:nvPr/>
        </p:nvSpPr>
        <p:spPr>
          <a:xfrm>
            <a:off x="3929058" y="2285992"/>
            <a:ext cx="2857520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Багетная рамка 10"/>
          <p:cNvSpPr/>
          <p:nvPr/>
        </p:nvSpPr>
        <p:spPr>
          <a:xfrm>
            <a:off x="3500430" y="3143248"/>
            <a:ext cx="3143272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2"/>
          <p:cNvSpPr txBox="1">
            <a:spLocks noChangeArrowheads="1"/>
          </p:cNvSpPr>
          <p:nvPr/>
        </p:nvSpPr>
        <p:spPr bwMode="auto">
          <a:xfrm>
            <a:off x="357158" y="2571744"/>
            <a:ext cx="7500958" cy="1714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140000"/>
              </a:lnSpc>
            </a:pPr>
            <a: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КРАСОТА   И</a:t>
            </a:r>
            <a:r>
              <a:rPr kumimoji="0" lang="ru-RU" sz="4000" b="1" i="0" u="none" strike="noStrike" kern="0" cap="none" spc="0" normalizeH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  </a:t>
            </a:r>
            <a: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ДОБРОТА</a:t>
            </a:r>
            <a:endParaRPr kumimoji="0" lang="en-US" sz="4000" b="1" i="0" u="none" strike="noStrike" kern="0" cap="none" spc="0" normalizeH="0" baseline="0" noProof="0" dirty="0" smtClean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base" latinLnBrk="0" hangingPunct="1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СПУТНИКИ   ВЕЧНОСТИ …</a:t>
            </a:r>
            <a:b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endParaRPr kumimoji="0" lang="en-US" sz="4000" b="1" i="0" u="none" strike="noStrike" kern="0" cap="none" spc="0" normalizeH="0" baseline="0" noProof="0" dirty="0" smtClean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Рисунок 4" descr="небо и земля.jpg"/>
          <p:cNvPicPr>
            <a:picLocks noChangeAspect="1"/>
          </p:cNvPicPr>
          <p:nvPr/>
        </p:nvPicPr>
        <p:blipFill>
          <a:blip r:embed="rId3" cstate="print">
            <a:lum bright="10000"/>
          </a:blip>
          <a:stretch>
            <a:fillRect/>
          </a:stretch>
        </p:blipFill>
        <p:spPr>
          <a:xfrm>
            <a:off x="0" y="-685827"/>
            <a:ext cx="9753600" cy="7802880"/>
          </a:xfrm>
          <a:prstGeom prst="rect">
            <a:avLst/>
          </a:prstGeom>
          <a:noFill/>
          <a:ln>
            <a:noFill/>
          </a:ln>
        </p:spPr>
      </p:pic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BD40F-7758-44E1-82B5-1CEF9382AD48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xfrm>
            <a:off x="500034" y="4357694"/>
            <a:ext cx="8377279" cy="1228721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 dirty="0" smtClean="0">
                <a:solidFill>
                  <a:srgbClr val="0000CC"/>
                </a:solidFill>
              </a:rPr>
              <a:t>ВЕЧНОСТЬ    КРАСОТА    ДОБРОТА</a:t>
            </a:r>
            <a:endParaRPr lang="en-US" sz="2800" b="1" dirty="0">
              <a:solidFill>
                <a:srgbClr val="0000CC"/>
              </a:solidFill>
            </a:endParaRPr>
          </a:p>
        </p:txBody>
      </p:sp>
      <p:sp>
        <p:nvSpPr>
          <p:cNvPr id="7" name="Rectangle 2"/>
          <p:cNvSpPr txBox="1">
            <a:spLocks noChangeArrowheads="1"/>
          </p:cNvSpPr>
          <p:nvPr/>
        </p:nvSpPr>
        <p:spPr bwMode="auto">
          <a:xfrm>
            <a:off x="5500694" y="0"/>
            <a:ext cx="4143404" cy="1871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CC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В НАЧАЛЕ БЫЛО СЛОВО</a:t>
            </a: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srgbClr val="0000CC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8" name="Rectangle 243"/>
          <p:cNvSpPr>
            <a:spLocks noChangeArrowheads="1"/>
          </p:cNvSpPr>
          <p:nvPr/>
        </p:nvSpPr>
        <p:spPr bwMode="auto">
          <a:xfrm>
            <a:off x="571472" y="571480"/>
            <a:ext cx="3857652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rgbClr val="0066CC"/>
                </a:solidFill>
              </a:rPr>
              <a:t>СЛОВА ПОДАРКИ</a:t>
            </a:r>
            <a:endParaRPr lang="en-US" sz="3200" b="1" dirty="0">
              <a:solidFill>
                <a:srgbClr val="0066CC"/>
              </a:solidFill>
            </a:endParaRPr>
          </a:p>
        </p:txBody>
      </p:sp>
      <p:sp>
        <p:nvSpPr>
          <p:cNvPr id="9" name="Rectangle 2"/>
          <p:cNvSpPr txBox="1">
            <a:spLocks noChangeArrowheads="1"/>
          </p:cNvSpPr>
          <p:nvPr/>
        </p:nvSpPr>
        <p:spPr bwMode="auto">
          <a:xfrm>
            <a:off x="285720" y="1785926"/>
            <a:ext cx="9572692" cy="1714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140000"/>
              </a:lnSpc>
            </a:pP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ДОБРОТА </a:t>
            </a:r>
            <a:r>
              <a:rPr lang="ru-RU" sz="3600" b="1" kern="0" dirty="0" smtClean="0">
                <a:solidFill>
                  <a:srgbClr val="002060"/>
                </a:solidFill>
                <a:latin typeface="+mj-lt"/>
                <a:ea typeface="+mj-ea"/>
                <a:cs typeface="+mj-cs"/>
              </a:rPr>
              <a:t> ЗАБЫВЧИВА</a:t>
            </a: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.</a:t>
            </a:r>
          </a:p>
          <a:p>
            <a:pPr>
              <a:lnSpc>
                <a:spcPct val="140000"/>
              </a:lnSpc>
            </a:pP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КРАСОТА  </a:t>
            </a:r>
            <a:r>
              <a:rPr lang="ru-RU" sz="3600" b="1" kern="0" noProof="0" dirty="0" smtClean="0">
                <a:solidFill>
                  <a:srgbClr val="002060"/>
                </a:solidFill>
              </a:rPr>
              <a:t> ЩЕДРА</a:t>
            </a:r>
            <a:r>
              <a:rPr lang="ru-RU" sz="3600" b="1" kern="0" dirty="0" smtClean="0">
                <a:solidFill>
                  <a:srgbClr val="002060"/>
                </a:solidFill>
              </a:rPr>
              <a:t>.</a:t>
            </a:r>
            <a:endParaRPr kumimoji="0" lang="en-US" sz="3600" b="1" i="0" u="none" strike="noStrike" kern="0" cap="none" spc="0" normalizeH="0" baseline="0" noProof="0" dirty="0" smtClean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base" latinLnBrk="0" hangingPunct="1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ВЕЧНОСТЬ</a:t>
            </a:r>
            <a:r>
              <a:rPr kumimoji="0" lang="ru-RU" sz="3600" b="1" i="0" u="none" strike="noStrike" kern="0" cap="none" spc="0" normalizeH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ЛЮБИТ </a:t>
            </a: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МУДРОСТЬ.</a:t>
            </a:r>
            <a:endParaRPr kumimoji="0" lang="en-US" sz="3600" b="1" i="0" u="none" strike="noStrike" kern="0" cap="none" spc="0" normalizeH="0" baseline="0" noProof="0" dirty="0" smtClean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" name="Багетная рамка 9"/>
          <p:cNvSpPr/>
          <p:nvPr/>
        </p:nvSpPr>
        <p:spPr>
          <a:xfrm>
            <a:off x="285720" y="1643050"/>
            <a:ext cx="2428892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Багетная рамка 10"/>
          <p:cNvSpPr/>
          <p:nvPr/>
        </p:nvSpPr>
        <p:spPr>
          <a:xfrm>
            <a:off x="285720" y="3143248"/>
            <a:ext cx="2714644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Багетная рамка 11"/>
          <p:cNvSpPr/>
          <p:nvPr/>
        </p:nvSpPr>
        <p:spPr>
          <a:xfrm>
            <a:off x="285720" y="2428868"/>
            <a:ext cx="2428892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Рисунок 4" descr="небо и земля.jpg"/>
          <p:cNvPicPr>
            <a:picLocks noChangeAspect="1"/>
          </p:cNvPicPr>
          <p:nvPr/>
        </p:nvPicPr>
        <p:blipFill>
          <a:blip r:embed="rId3" cstate="print">
            <a:lum bright="10000"/>
          </a:blip>
          <a:stretch>
            <a:fillRect/>
          </a:stretch>
        </p:blipFill>
        <p:spPr>
          <a:xfrm>
            <a:off x="0" y="-685827"/>
            <a:ext cx="9753600" cy="7802880"/>
          </a:xfrm>
          <a:prstGeom prst="rect">
            <a:avLst/>
          </a:prstGeom>
          <a:noFill/>
          <a:ln>
            <a:noFill/>
          </a:ln>
        </p:spPr>
      </p:pic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BD40F-7758-44E1-82B5-1CEF9382AD48}" type="slidenum">
              <a:rPr lang="en-US" smtClean="0"/>
              <a:pPr/>
              <a:t>12</a:t>
            </a:fld>
            <a:endParaRPr lang="en-US"/>
          </a:p>
        </p:txBody>
      </p:sp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xfrm>
            <a:off x="500034" y="4357694"/>
            <a:ext cx="8377279" cy="1228721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 dirty="0" smtClean="0">
                <a:solidFill>
                  <a:srgbClr val="0000CC"/>
                </a:solidFill>
              </a:rPr>
              <a:t>ВЕЧНОСТЬ    КРАСОТА    ДОБРОТА</a:t>
            </a:r>
            <a:endParaRPr lang="en-US" sz="2800" b="1" dirty="0">
              <a:solidFill>
                <a:srgbClr val="0000CC"/>
              </a:solidFill>
            </a:endParaRPr>
          </a:p>
        </p:txBody>
      </p:sp>
      <p:sp>
        <p:nvSpPr>
          <p:cNvPr id="7" name="Rectangle 2"/>
          <p:cNvSpPr txBox="1">
            <a:spLocks noChangeArrowheads="1"/>
          </p:cNvSpPr>
          <p:nvPr/>
        </p:nvSpPr>
        <p:spPr bwMode="auto">
          <a:xfrm>
            <a:off x="5500694" y="0"/>
            <a:ext cx="4143404" cy="1871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CC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В НАЧАЛЕ БЫЛО СЛОВО</a:t>
            </a:r>
            <a:endParaRPr kumimoji="0" lang="en-US" sz="2800" b="1" i="0" u="none" strike="noStrike" kern="0" cap="none" spc="0" normalizeH="0" baseline="0" noProof="0" dirty="0" smtClean="0">
              <a:ln>
                <a:noFill/>
              </a:ln>
              <a:solidFill>
                <a:srgbClr val="0000CC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8" name="Rectangle 243"/>
          <p:cNvSpPr>
            <a:spLocks noChangeArrowheads="1"/>
          </p:cNvSpPr>
          <p:nvPr/>
        </p:nvSpPr>
        <p:spPr bwMode="auto">
          <a:xfrm>
            <a:off x="571472" y="571480"/>
            <a:ext cx="3857652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rgbClr val="0066CC"/>
                </a:solidFill>
              </a:rPr>
              <a:t>СЛОВА ПОДАРКИ</a:t>
            </a:r>
            <a:endParaRPr lang="en-US" sz="3200" b="1" dirty="0">
              <a:solidFill>
                <a:srgbClr val="0066CC"/>
              </a:solidFill>
            </a:endParaRPr>
          </a:p>
        </p:txBody>
      </p:sp>
      <p:sp>
        <p:nvSpPr>
          <p:cNvPr id="10" name="Багетная рамка 9"/>
          <p:cNvSpPr/>
          <p:nvPr/>
        </p:nvSpPr>
        <p:spPr>
          <a:xfrm>
            <a:off x="285720" y="1643050"/>
            <a:ext cx="2428892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Багетная рамка 11"/>
          <p:cNvSpPr/>
          <p:nvPr/>
        </p:nvSpPr>
        <p:spPr>
          <a:xfrm>
            <a:off x="285720" y="2428868"/>
            <a:ext cx="2428892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Багетная рамка 10"/>
          <p:cNvSpPr/>
          <p:nvPr/>
        </p:nvSpPr>
        <p:spPr>
          <a:xfrm>
            <a:off x="285720" y="3143248"/>
            <a:ext cx="2714644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2"/>
          <p:cNvSpPr txBox="1">
            <a:spLocks noChangeArrowheads="1"/>
          </p:cNvSpPr>
          <p:nvPr/>
        </p:nvSpPr>
        <p:spPr bwMode="auto">
          <a:xfrm>
            <a:off x="285720" y="1785926"/>
            <a:ext cx="9572692" cy="1714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140000"/>
              </a:lnSpc>
            </a:pP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ДОБРОТА </a:t>
            </a:r>
            <a:r>
              <a:rPr lang="ru-RU" sz="3600" b="1" kern="0" dirty="0" smtClean="0">
                <a:solidFill>
                  <a:srgbClr val="002060"/>
                </a:solidFill>
                <a:latin typeface="+mj-lt"/>
                <a:ea typeface="+mj-ea"/>
                <a:cs typeface="+mj-cs"/>
              </a:rPr>
              <a:t> ЗАБЫВЧИВА</a:t>
            </a: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.</a:t>
            </a:r>
          </a:p>
          <a:p>
            <a:pPr>
              <a:lnSpc>
                <a:spcPct val="140000"/>
              </a:lnSpc>
            </a:pP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КРАСОТА  </a:t>
            </a:r>
            <a:r>
              <a:rPr lang="ru-RU" sz="3600" b="1" kern="0" noProof="0" dirty="0" smtClean="0">
                <a:solidFill>
                  <a:srgbClr val="002060"/>
                </a:solidFill>
              </a:rPr>
              <a:t> </a:t>
            </a:r>
            <a:r>
              <a:rPr lang="ru-RU" sz="3600" b="1" kern="0" dirty="0" smtClean="0">
                <a:solidFill>
                  <a:srgbClr val="002060"/>
                </a:solidFill>
              </a:rPr>
              <a:t>ЩЕДРА.</a:t>
            </a:r>
            <a:endParaRPr kumimoji="0" lang="en-US" sz="3600" b="1" i="0" u="none" strike="noStrike" kern="0" cap="none" spc="0" normalizeH="0" baseline="0" noProof="0" dirty="0" smtClean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base" latinLnBrk="0" hangingPunct="1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ВЕЧНОСТЬ</a:t>
            </a:r>
            <a:r>
              <a:rPr kumimoji="0" lang="ru-RU" sz="3600" b="1" i="0" u="none" strike="noStrike" kern="0" cap="none" spc="0" normalizeH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ЛЮБИТ </a:t>
            </a:r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МУДРОСТЬ.</a:t>
            </a:r>
            <a:endParaRPr kumimoji="0" lang="en-US" sz="3600" b="1" i="0" u="none" strike="noStrike" kern="0" cap="none" spc="0" normalizeH="0" baseline="0" noProof="0" dirty="0" smtClean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3" name="Rectangle 3"/>
          <p:cNvSpPr>
            <a:spLocks noGrp="1" noChangeArrowheads="1"/>
          </p:cNvSpPr>
          <p:nvPr>
            <p:ph type="ctrTitle"/>
          </p:nvPr>
        </p:nvSpPr>
        <p:spPr>
          <a:xfrm>
            <a:off x="755650" y="1412875"/>
            <a:ext cx="7772400" cy="2952750"/>
          </a:xfrm>
        </p:spPr>
        <p:txBody>
          <a:bodyPr/>
          <a:lstStyle/>
          <a:p>
            <a:r>
              <a:rPr lang="ru-RU" dirty="0" smtClean="0">
                <a:solidFill>
                  <a:schemeClr val="accent2"/>
                </a:solidFill>
              </a:rPr>
              <a:t>Спасибо, </a:t>
            </a:r>
            <a:r>
              <a:rPr lang="ru-RU" dirty="0">
                <a:solidFill>
                  <a:schemeClr val="accent2"/>
                </a:solidFill>
              </a:rPr>
              <a:t>ребята,</a:t>
            </a:r>
            <a:br>
              <a:rPr lang="ru-RU" dirty="0">
                <a:solidFill>
                  <a:schemeClr val="accent2"/>
                </a:solidFill>
              </a:rPr>
            </a:br>
            <a:r>
              <a:rPr lang="ru-RU" dirty="0">
                <a:solidFill>
                  <a:schemeClr val="accent2"/>
                </a:solidFill>
              </a:rPr>
              <a:t>вы очень добрые!</a:t>
            </a:r>
            <a:endParaRPr lang="en-US" dirty="0">
              <a:solidFill>
                <a:schemeClr val="accent2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45642 -0.37226 L 0.19705 0.26728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3584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2700" y="320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5862A-D07F-4F96-A28F-0018440205B0}" type="slidenum">
              <a:rPr lang="en-US"/>
              <a:pPr/>
              <a:t>2</a:t>
            </a:fld>
            <a:endParaRPr lang="en-US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588125" y="692150"/>
            <a:ext cx="2447925" cy="1871663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>
                <a:solidFill>
                  <a:srgbClr val="0000CC"/>
                </a:solidFill>
              </a:rPr>
              <a:t>В НАЧАЛЕ БЫЛО СЛОВО</a:t>
            </a:r>
            <a:endParaRPr lang="en-US" sz="2800" b="1">
              <a:solidFill>
                <a:srgbClr val="0000CC"/>
              </a:solidFill>
            </a:endParaRPr>
          </a:p>
        </p:txBody>
      </p:sp>
      <p:sp>
        <p:nvSpPr>
          <p:cNvPr id="36957" name="Oval 93"/>
          <p:cNvSpPr>
            <a:spLocks noChangeArrowheads="1"/>
          </p:cNvSpPr>
          <p:nvPr/>
        </p:nvSpPr>
        <p:spPr bwMode="auto">
          <a:xfrm>
            <a:off x="3839989" y="581120"/>
            <a:ext cx="2257955" cy="220262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0" name="Oval 96"/>
          <p:cNvSpPr>
            <a:spLocks noChangeArrowheads="1"/>
          </p:cNvSpPr>
          <p:nvPr/>
        </p:nvSpPr>
        <p:spPr bwMode="auto">
          <a:xfrm>
            <a:off x="3571868" y="1202526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1" name="Oval 97"/>
          <p:cNvSpPr>
            <a:spLocks noChangeArrowheads="1"/>
          </p:cNvSpPr>
          <p:nvPr/>
        </p:nvSpPr>
        <p:spPr bwMode="auto">
          <a:xfrm>
            <a:off x="3789002" y="205978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2" name="Oval 98"/>
          <p:cNvSpPr>
            <a:spLocks noChangeArrowheads="1"/>
          </p:cNvSpPr>
          <p:nvPr/>
        </p:nvSpPr>
        <p:spPr bwMode="auto">
          <a:xfrm>
            <a:off x="4574820" y="2559848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3" name="Oval 99"/>
          <p:cNvSpPr>
            <a:spLocks noChangeArrowheads="1"/>
          </p:cNvSpPr>
          <p:nvPr/>
        </p:nvSpPr>
        <p:spPr bwMode="auto">
          <a:xfrm>
            <a:off x="5500694" y="228599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4" name="Oval 100"/>
          <p:cNvSpPr>
            <a:spLocks noChangeArrowheads="1"/>
          </p:cNvSpPr>
          <p:nvPr/>
        </p:nvSpPr>
        <p:spPr bwMode="auto">
          <a:xfrm>
            <a:off x="5857884" y="1428736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5" name="Oval 101"/>
          <p:cNvSpPr>
            <a:spLocks noChangeArrowheads="1"/>
          </p:cNvSpPr>
          <p:nvPr/>
        </p:nvSpPr>
        <p:spPr bwMode="auto">
          <a:xfrm>
            <a:off x="5286380" y="559584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73" name="Rectangle 109"/>
          <p:cNvSpPr>
            <a:spLocks noChangeArrowheads="1"/>
          </p:cNvSpPr>
          <p:nvPr/>
        </p:nvSpPr>
        <p:spPr bwMode="auto">
          <a:xfrm>
            <a:off x="3857620" y="2071678"/>
            <a:ext cx="440620" cy="4048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00CC"/>
                </a:solidFill>
              </a:rPr>
              <a:t>Р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4" name="Rectangle 110"/>
          <p:cNvSpPr>
            <a:spLocks noChangeArrowheads="1"/>
          </p:cNvSpPr>
          <p:nvPr/>
        </p:nvSpPr>
        <p:spPr bwMode="auto">
          <a:xfrm>
            <a:off x="3643306" y="1202283"/>
            <a:ext cx="440620" cy="4407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00CC"/>
                </a:solidFill>
              </a:rPr>
              <a:t>К</a:t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5" name="Rectangle 111"/>
          <p:cNvSpPr>
            <a:spLocks noChangeArrowheads="1"/>
          </p:cNvSpPr>
          <p:nvPr/>
        </p:nvSpPr>
        <p:spPr bwMode="auto">
          <a:xfrm>
            <a:off x="5357818" y="571480"/>
            <a:ext cx="440620" cy="425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Т</a:t>
            </a:r>
            <a:r>
              <a:rPr lang="ru-RU" sz="2400" b="1" dirty="0">
                <a:solidFill>
                  <a:srgbClr val="0000CC"/>
                </a:solidFill>
              </a:rPr>
              <a:t/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7" name="Rectangle 113"/>
          <p:cNvSpPr>
            <a:spLocks noChangeArrowheads="1"/>
          </p:cNvSpPr>
          <p:nvPr/>
        </p:nvSpPr>
        <p:spPr bwMode="auto">
          <a:xfrm>
            <a:off x="4643438" y="2549539"/>
            <a:ext cx="440620" cy="379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А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8" name="Rectangle 114"/>
          <p:cNvSpPr>
            <a:spLocks noChangeArrowheads="1"/>
          </p:cNvSpPr>
          <p:nvPr/>
        </p:nvSpPr>
        <p:spPr bwMode="auto">
          <a:xfrm>
            <a:off x="5929322" y="1406653"/>
            <a:ext cx="440620" cy="3792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00CC"/>
                </a:solidFill>
              </a:rPr>
              <a:t>О</a:t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9" name="Rectangle 115"/>
          <p:cNvSpPr>
            <a:spLocks noChangeArrowheads="1"/>
          </p:cNvSpPr>
          <p:nvPr/>
        </p:nvSpPr>
        <p:spPr bwMode="auto">
          <a:xfrm>
            <a:off x="5572132" y="2285992"/>
            <a:ext cx="440620" cy="496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00CC"/>
                </a:solidFill>
              </a:rPr>
              <a:t>С</a:t>
            </a:r>
            <a:r>
              <a:rPr lang="ru-RU" sz="2400" b="1" dirty="0">
                <a:solidFill>
                  <a:srgbClr val="0000CC"/>
                </a:solidFill>
              </a:rPr>
              <a:t/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80" name="AutoShape 116"/>
          <p:cNvSpPr>
            <a:spLocks noChangeArrowheads="1"/>
          </p:cNvSpPr>
          <p:nvPr/>
        </p:nvSpPr>
        <p:spPr bwMode="auto">
          <a:xfrm>
            <a:off x="4225752" y="1019875"/>
            <a:ext cx="1488197" cy="1378186"/>
          </a:xfrm>
          <a:prstGeom prst="smileyFace">
            <a:avLst>
              <a:gd name="adj" fmla="val 4653"/>
            </a:avLst>
          </a:prstGeom>
          <a:solidFill>
            <a:srgbClr val="FFFF00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038" name="Rectangle 174"/>
          <p:cNvSpPr>
            <a:spLocks noChangeArrowheads="1"/>
          </p:cNvSpPr>
          <p:nvPr/>
        </p:nvSpPr>
        <p:spPr bwMode="auto">
          <a:xfrm>
            <a:off x="179388" y="115888"/>
            <a:ext cx="3024187" cy="503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/>
              <a:t>У    Р    О    К</a:t>
            </a:r>
            <a:endParaRPr lang="en-US" sz="3200" b="1"/>
          </a:p>
        </p:txBody>
      </p:sp>
      <p:sp>
        <p:nvSpPr>
          <p:cNvPr id="37039" name="Line 175"/>
          <p:cNvSpPr>
            <a:spLocks noChangeShapeType="1"/>
          </p:cNvSpPr>
          <p:nvPr/>
        </p:nvSpPr>
        <p:spPr bwMode="auto">
          <a:xfrm>
            <a:off x="179388" y="115888"/>
            <a:ext cx="0" cy="316865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0" name="Line 176"/>
          <p:cNvSpPr>
            <a:spLocks noChangeShapeType="1"/>
          </p:cNvSpPr>
          <p:nvPr/>
        </p:nvSpPr>
        <p:spPr bwMode="auto">
          <a:xfrm>
            <a:off x="755650" y="692150"/>
            <a:ext cx="0" cy="20875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2" name="Line 178"/>
          <p:cNvSpPr>
            <a:spLocks noChangeShapeType="1"/>
          </p:cNvSpPr>
          <p:nvPr/>
        </p:nvSpPr>
        <p:spPr bwMode="auto">
          <a:xfrm>
            <a:off x="179388" y="11588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3" name="Line 179"/>
          <p:cNvSpPr>
            <a:spLocks noChangeShapeType="1"/>
          </p:cNvSpPr>
          <p:nvPr/>
        </p:nvSpPr>
        <p:spPr bwMode="auto">
          <a:xfrm>
            <a:off x="755650" y="692150"/>
            <a:ext cx="23050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4" name="Line 180"/>
          <p:cNvSpPr>
            <a:spLocks noChangeShapeType="1"/>
          </p:cNvSpPr>
          <p:nvPr/>
        </p:nvSpPr>
        <p:spPr bwMode="auto">
          <a:xfrm>
            <a:off x="3060700" y="115888"/>
            <a:ext cx="0" cy="5762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5" name="Line 181"/>
          <p:cNvSpPr>
            <a:spLocks noChangeShapeType="1"/>
          </p:cNvSpPr>
          <p:nvPr/>
        </p:nvSpPr>
        <p:spPr bwMode="auto">
          <a:xfrm>
            <a:off x="214282" y="328453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06" name="Rectangle 242"/>
          <p:cNvSpPr>
            <a:spLocks noChangeArrowheads="1"/>
          </p:cNvSpPr>
          <p:nvPr/>
        </p:nvSpPr>
        <p:spPr bwMode="auto">
          <a:xfrm>
            <a:off x="179388" y="690563"/>
            <a:ext cx="574675" cy="2449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lnSpc>
                <a:spcPct val="90000"/>
              </a:lnSpc>
            </a:pPr>
            <a:r>
              <a:rPr lang="ru-RU" sz="2800" b="1">
                <a:solidFill>
                  <a:srgbClr val="0066CC"/>
                </a:solidFill>
              </a:rPr>
              <a:t>С  Л  О  В</a:t>
            </a:r>
            <a:br>
              <a:rPr lang="ru-RU" sz="2800" b="1">
                <a:solidFill>
                  <a:srgbClr val="0066CC"/>
                </a:solidFill>
              </a:rPr>
            </a:br>
            <a:r>
              <a:rPr lang="ru-RU" sz="2800" b="1">
                <a:solidFill>
                  <a:srgbClr val="0066CC"/>
                </a:solidFill>
              </a:rPr>
              <a:t>А</a:t>
            </a:r>
            <a:endParaRPr lang="en-US" sz="2800" b="1">
              <a:solidFill>
                <a:srgbClr val="0066CC"/>
              </a:solidFill>
            </a:endParaRPr>
          </a:p>
        </p:txBody>
      </p:sp>
      <p:sp>
        <p:nvSpPr>
          <p:cNvPr id="37107" name="Rectangle 243"/>
          <p:cNvSpPr>
            <a:spLocks noChangeArrowheads="1"/>
          </p:cNvSpPr>
          <p:nvPr/>
        </p:nvSpPr>
        <p:spPr bwMode="auto">
          <a:xfrm>
            <a:off x="179388" y="2708275"/>
            <a:ext cx="3024187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err="1">
                <a:solidFill>
                  <a:srgbClr val="0066CC"/>
                </a:solidFill>
              </a:rPr>
              <a:t>П</a:t>
            </a:r>
            <a:r>
              <a:rPr lang="ru-RU" sz="3200" b="1" dirty="0">
                <a:solidFill>
                  <a:srgbClr val="0066CC"/>
                </a:solidFill>
              </a:rPr>
              <a:t> О Д А </a:t>
            </a:r>
            <a:r>
              <a:rPr lang="ru-RU" sz="3200" b="1" dirty="0" err="1">
                <a:solidFill>
                  <a:srgbClr val="0066CC"/>
                </a:solidFill>
              </a:rPr>
              <a:t>Р</a:t>
            </a:r>
            <a:r>
              <a:rPr lang="ru-RU" sz="3200" b="1" dirty="0">
                <a:solidFill>
                  <a:srgbClr val="0066CC"/>
                </a:solidFill>
              </a:rPr>
              <a:t> К И</a:t>
            </a:r>
            <a:endParaRPr lang="en-US" sz="3200" b="1" dirty="0">
              <a:solidFill>
                <a:srgbClr val="0066CC"/>
              </a:solidFill>
            </a:endParaRPr>
          </a:p>
        </p:txBody>
      </p:sp>
      <p:sp>
        <p:nvSpPr>
          <p:cNvPr id="37108" name="Line 244"/>
          <p:cNvSpPr>
            <a:spLocks noChangeShapeType="1"/>
          </p:cNvSpPr>
          <p:nvPr/>
        </p:nvSpPr>
        <p:spPr bwMode="auto">
          <a:xfrm>
            <a:off x="3060700" y="2779713"/>
            <a:ext cx="0" cy="5048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09" name="Line 245"/>
          <p:cNvSpPr>
            <a:spLocks noChangeShapeType="1"/>
          </p:cNvSpPr>
          <p:nvPr/>
        </p:nvSpPr>
        <p:spPr bwMode="auto">
          <a:xfrm>
            <a:off x="755650" y="2779713"/>
            <a:ext cx="23050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10" name="Rectangle 246"/>
          <p:cNvSpPr>
            <a:spLocks noChangeArrowheads="1"/>
          </p:cNvSpPr>
          <p:nvPr/>
        </p:nvSpPr>
        <p:spPr bwMode="auto">
          <a:xfrm>
            <a:off x="827088" y="835025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1" name="Rectangle 247"/>
          <p:cNvSpPr>
            <a:spLocks noChangeArrowheads="1"/>
          </p:cNvSpPr>
          <p:nvPr/>
        </p:nvSpPr>
        <p:spPr bwMode="auto">
          <a:xfrm>
            <a:off x="827088" y="1484313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2" name="Rectangle 248"/>
          <p:cNvSpPr>
            <a:spLocks noChangeArrowheads="1"/>
          </p:cNvSpPr>
          <p:nvPr/>
        </p:nvSpPr>
        <p:spPr bwMode="auto">
          <a:xfrm>
            <a:off x="827088" y="2132013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3" name="Oval 249"/>
          <p:cNvSpPr>
            <a:spLocks noChangeArrowheads="1"/>
          </p:cNvSpPr>
          <p:nvPr/>
        </p:nvSpPr>
        <p:spPr bwMode="auto">
          <a:xfrm>
            <a:off x="6575425" y="3752850"/>
            <a:ext cx="446088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4" name="Oval 250"/>
          <p:cNvSpPr>
            <a:spLocks noChangeArrowheads="1"/>
          </p:cNvSpPr>
          <p:nvPr/>
        </p:nvSpPr>
        <p:spPr bwMode="auto">
          <a:xfrm>
            <a:off x="6589713" y="46164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5" name="Oval 251"/>
          <p:cNvSpPr>
            <a:spLocks noChangeArrowheads="1"/>
          </p:cNvSpPr>
          <p:nvPr/>
        </p:nvSpPr>
        <p:spPr bwMode="auto">
          <a:xfrm>
            <a:off x="6589713" y="41846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7" name="Oval 253"/>
          <p:cNvSpPr>
            <a:spLocks noChangeArrowheads="1"/>
          </p:cNvSpPr>
          <p:nvPr/>
        </p:nvSpPr>
        <p:spPr bwMode="auto">
          <a:xfrm>
            <a:off x="6589713" y="50482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8" name="Oval 254"/>
          <p:cNvSpPr>
            <a:spLocks noChangeArrowheads="1"/>
          </p:cNvSpPr>
          <p:nvPr/>
        </p:nvSpPr>
        <p:spPr bwMode="auto">
          <a:xfrm>
            <a:off x="6589713" y="5481638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9" name="Oval 255"/>
          <p:cNvSpPr>
            <a:spLocks noChangeArrowheads="1"/>
          </p:cNvSpPr>
          <p:nvPr/>
        </p:nvSpPr>
        <p:spPr bwMode="auto">
          <a:xfrm>
            <a:off x="6589713" y="5913438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20" name="Line 256"/>
          <p:cNvSpPr>
            <a:spLocks noChangeShapeType="1"/>
          </p:cNvSpPr>
          <p:nvPr/>
        </p:nvSpPr>
        <p:spPr bwMode="auto">
          <a:xfrm>
            <a:off x="6429388" y="2857496"/>
            <a:ext cx="15862" cy="3522667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21" name="Line 257"/>
          <p:cNvSpPr>
            <a:spLocks noChangeShapeType="1"/>
          </p:cNvSpPr>
          <p:nvPr/>
        </p:nvSpPr>
        <p:spPr bwMode="auto">
          <a:xfrm>
            <a:off x="7143768" y="2857496"/>
            <a:ext cx="20620" cy="3522667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22" name="Rectangle 258"/>
          <p:cNvSpPr>
            <a:spLocks noChangeArrowheads="1"/>
          </p:cNvSpPr>
          <p:nvPr/>
        </p:nvSpPr>
        <p:spPr bwMode="auto">
          <a:xfrm>
            <a:off x="4356100" y="3711575"/>
            <a:ext cx="2087563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FF0000"/>
                </a:solidFill>
              </a:rPr>
              <a:t>ТВОР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3" name="Rectangle 259"/>
          <p:cNvSpPr>
            <a:spLocks noChangeArrowheads="1"/>
          </p:cNvSpPr>
          <p:nvPr/>
        </p:nvSpPr>
        <p:spPr bwMode="auto">
          <a:xfrm>
            <a:off x="7164388" y="3716338"/>
            <a:ext cx="126526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ЕСТВО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4" name="Rectangle 260"/>
          <p:cNvSpPr>
            <a:spLocks noChangeArrowheads="1"/>
          </p:cNvSpPr>
          <p:nvPr/>
        </p:nvSpPr>
        <p:spPr bwMode="auto">
          <a:xfrm>
            <a:off x="5072066" y="4076700"/>
            <a:ext cx="1371597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ДУХОВ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5" name="Rectangle 261"/>
          <p:cNvSpPr>
            <a:spLocks noChangeArrowheads="1"/>
          </p:cNvSpPr>
          <p:nvPr/>
        </p:nvSpPr>
        <p:spPr bwMode="auto">
          <a:xfrm>
            <a:off x="7164388" y="4071938"/>
            <a:ext cx="119382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ОСТЬ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6" name="Rectangle 262"/>
          <p:cNvSpPr>
            <a:spLocks noChangeArrowheads="1"/>
          </p:cNvSpPr>
          <p:nvPr/>
        </p:nvSpPr>
        <p:spPr bwMode="auto">
          <a:xfrm>
            <a:off x="7164388" y="4576763"/>
            <a:ext cx="15843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ВЬ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7" name="Rectangle 263"/>
          <p:cNvSpPr>
            <a:spLocks noChangeArrowheads="1"/>
          </p:cNvSpPr>
          <p:nvPr/>
        </p:nvSpPr>
        <p:spPr bwMode="auto">
          <a:xfrm>
            <a:off x="7164389" y="5008563"/>
            <a:ext cx="69376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8" name="Rectangle 264"/>
          <p:cNvSpPr>
            <a:spLocks noChangeArrowheads="1"/>
          </p:cNvSpPr>
          <p:nvPr/>
        </p:nvSpPr>
        <p:spPr bwMode="auto">
          <a:xfrm>
            <a:off x="5291138" y="5440363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ЧЕС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9" name="Rectangle 265"/>
          <p:cNvSpPr>
            <a:spLocks noChangeArrowheads="1"/>
          </p:cNvSpPr>
          <p:nvPr/>
        </p:nvSpPr>
        <p:spPr bwMode="auto">
          <a:xfrm>
            <a:off x="7164388" y="5440363"/>
            <a:ext cx="126526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НОСТЬ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30" name="Rectangle 266"/>
          <p:cNvSpPr>
            <a:spLocks noChangeArrowheads="1"/>
          </p:cNvSpPr>
          <p:nvPr/>
        </p:nvSpPr>
        <p:spPr bwMode="auto">
          <a:xfrm>
            <a:off x="5291138" y="5872163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31" name="Rectangle 267"/>
          <p:cNvSpPr>
            <a:spLocks noChangeArrowheads="1"/>
          </p:cNvSpPr>
          <p:nvPr/>
        </p:nvSpPr>
        <p:spPr bwMode="auto">
          <a:xfrm>
            <a:off x="7164388" y="5872163"/>
            <a:ext cx="10795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32" name="Oval 268"/>
          <p:cNvSpPr>
            <a:spLocks noChangeArrowheads="1"/>
          </p:cNvSpPr>
          <p:nvPr/>
        </p:nvSpPr>
        <p:spPr bwMode="auto">
          <a:xfrm>
            <a:off x="2114548" y="3541713"/>
            <a:ext cx="446088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3" name="Oval 269"/>
          <p:cNvSpPr>
            <a:spLocks noChangeArrowheads="1"/>
          </p:cNvSpPr>
          <p:nvPr/>
        </p:nvSpPr>
        <p:spPr bwMode="auto">
          <a:xfrm>
            <a:off x="2128836" y="44053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4" name="Oval 270"/>
          <p:cNvSpPr>
            <a:spLocks noChangeArrowheads="1"/>
          </p:cNvSpPr>
          <p:nvPr/>
        </p:nvSpPr>
        <p:spPr bwMode="auto">
          <a:xfrm>
            <a:off x="2128836" y="39735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5" name="Oval 271"/>
          <p:cNvSpPr>
            <a:spLocks noChangeArrowheads="1"/>
          </p:cNvSpPr>
          <p:nvPr/>
        </p:nvSpPr>
        <p:spPr bwMode="auto">
          <a:xfrm>
            <a:off x="2128836" y="48371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6" name="Oval 272"/>
          <p:cNvSpPr>
            <a:spLocks noChangeArrowheads="1"/>
          </p:cNvSpPr>
          <p:nvPr/>
        </p:nvSpPr>
        <p:spPr bwMode="auto">
          <a:xfrm>
            <a:off x="2128836" y="52705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7" name="Oval 273"/>
          <p:cNvSpPr>
            <a:spLocks noChangeArrowheads="1"/>
          </p:cNvSpPr>
          <p:nvPr/>
        </p:nvSpPr>
        <p:spPr bwMode="auto">
          <a:xfrm>
            <a:off x="2128836" y="57023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8" name="Line 274"/>
          <p:cNvSpPr>
            <a:spLocks noChangeShapeType="1"/>
          </p:cNvSpPr>
          <p:nvPr/>
        </p:nvSpPr>
        <p:spPr bwMode="auto">
          <a:xfrm flipH="1">
            <a:off x="1982786" y="3432175"/>
            <a:ext cx="3175" cy="3165475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39" name="Line 275"/>
          <p:cNvSpPr>
            <a:spLocks noChangeShapeType="1"/>
          </p:cNvSpPr>
          <p:nvPr/>
        </p:nvSpPr>
        <p:spPr bwMode="auto">
          <a:xfrm>
            <a:off x="2703511" y="3359150"/>
            <a:ext cx="0" cy="3238500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41" name="Rectangle 277"/>
          <p:cNvSpPr>
            <a:spLocks noChangeArrowheads="1"/>
          </p:cNvSpPr>
          <p:nvPr/>
        </p:nvSpPr>
        <p:spPr bwMode="auto">
          <a:xfrm>
            <a:off x="2703511" y="3505200"/>
            <a:ext cx="108743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2" name="Rectangle 278"/>
          <p:cNvSpPr>
            <a:spLocks noChangeArrowheads="1"/>
          </p:cNvSpPr>
          <p:nvPr/>
        </p:nvSpPr>
        <p:spPr bwMode="auto">
          <a:xfrm>
            <a:off x="933421" y="3933825"/>
            <a:ext cx="1049365" cy="327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ПОМ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3" name="Rectangle 279"/>
          <p:cNvSpPr>
            <a:spLocks noChangeArrowheads="1"/>
          </p:cNvSpPr>
          <p:nvPr/>
        </p:nvSpPr>
        <p:spPr bwMode="auto">
          <a:xfrm>
            <a:off x="2703511" y="3933824"/>
            <a:ext cx="1015992" cy="4238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ГАТЬ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4" name="Rectangle 280"/>
          <p:cNvSpPr>
            <a:spLocks noChangeArrowheads="1"/>
          </p:cNvSpPr>
          <p:nvPr/>
        </p:nvSpPr>
        <p:spPr bwMode="auto">
          <a:xfrm>
            <a:off x="2703511" y="4365625"/>
            <a:ext cx="130174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smtClean="0">
                <a:solidFill>
                  <a:srgbClr val="008000"/>
                </a:solidFill>
              </a:rPr>
              <a:t>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5" name="Rectangle 281"/>
          <p:cNvSpPr>
            <a:spLocks noChangeArrowheads="1"/>
          </p:cNvSpPr>
          <p:nvPr/>
        </p:nvSpPr>
        <p:spPr bwMode="auto">
          <a:xfrm>
            <a:off x="2703511" y="4797425"/>
            <a:ext cx="87311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6" name="Rectangle 282"/>
          <p:cNvSpPr>
            <a:spLocks noChangeArrowheads="1"/>
          </p:cNvSpPr>
          <p:nvPr/>
        </p:nvSpPr>
        <p:spPr bwMode="auto">
          <a:xfrm>
            <a:off x="-138149" y="5229225"/>
            <a:ext cx="212093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СОЧУВСТВ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7" name="Rectangle 283"/>
          <p:cNvSpPr>
            <a:spLocks noChangeArrowheads="1"/>
          </p:cNvSpPr>
          <p:nvPr/>
        </p:nvSpPr>
        <p:spPr bwMode="auto">
          <a:xfrm>
            <a:off x="2703511" y="5229225"/>
            <a:ext cx="1082671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ВАТЬ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8" name="Rectangle 284"/>
          <p:cNvSpPr>
            <a:spLocks noChangeArrowheads="1"/>
          </p:cNvSpPr>
          <p:nvPr/>
        </p:nvSpPr>
        <p:spPr bwMode="auto">
          <a:xfrm>
            <a:off x="1" y="5661025"/>
            <a:ext cx="198278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СОРАДОВА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9" name="Rectangle 285"/>
          <p:cNvSpPr>
            <a:spLocks noChangeArrowheads="1"/>
          </p:cNvSpPr>
          <p:nvPr/>
        </p:nvSpPr>
        <p:spPr bwMode="auto">
          <a:xfrm>
            <a:off x="2703511" y="5661025"/>
            <a:ext cx="10795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50" name="Oval 286"/>
          <p:cNvSpPr>
            <a:spLocks noChangeArrowheads="1"/>
          </p:cNvSpPr>
          <p:nvPr/>
        </p:nvSpPr>
        <p:spPr bwMode="auto">
          <a:xfrm>
            <a:off x="2128836" y="61341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52" name="Rectangle 288"/>
          <p:cNvSpPr>
            <a:spLocks noChangeArrowheads="1"/>
          </p:cNvSpPr>
          <p:nvPr/>
        </p:nvSpPr>
        <p:spPr bwMode="auto">
          <a:xfrm>
            <a:off x="2774948" y="6092825"/>
            <a:ext cx="201136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БОТИТЬСЯ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53" name="Rectangle 289"/>
          <p:cNvSpPr>
            <a:spLocks noChangeArrowheads="1"/>
          </p:cNvSpPr>
          <p:nvPr/>
        </p:nvSpPr>
        <p:spPr bwMode="auto">
          <a:xfrm>
            <a:off x="830261" y="4365625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ЛЮ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54" name="Rectangle 290"/>
          <p:cNvSpPr>
            <a:spLocks noChangeArrowheads="1"/>
          </p:cNvSpPr>
          <p:nvPr/>
        </p:nvSpPr>
        <p:spPr bwMode="auto">
          <a:xfrm>
            <a:off x="1219173" y="4757738"/>
            <a:ext cx="763613" cy="385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008000"/>
                </a:solidFill>
              </a:rPr>
              <a:t>ДА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72" name="Oval 249"/>
          <p:cNvSpPr>
            <a:spLocks noChangeArrowheads="1"/>
          </p:cNvSpPr>
          <p:nvPr/>
        </p:nvSpPr>
        <p:spPr bwMode="auto">
          <a:xfrm>
            <a:off x="6540517" y="2887664"/>
            <a:ext cx="446088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3" name="Oval 251"/>
          <p:cNvSpPr>
            <a:spLocks noChangeArrowheads="1"/>
          </p:cNvSpPr>
          <p:nvPr/>
        </p:nvSpPr>
        <p:spPr bwMode="auto">
          <a:xfrm>
            <a:off x="6554805" y="3319464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4" name="Oval 96"/>
          <p:cNvSpPr>
            <a:spLocks noChangeArrowheads="1"/>
          </p:cNvSpPr>
          <p:nvPr/>
        </p:nvSpPr>
        <p:spPr bwMode="auto">
          <a:xfrm>
            <a:off x="4214810" y="50004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5" name="Rectangle 113"/>
          <p:cNvSpPr>
            <a:spLocks noChangeArrowheads="1"/>
          </p:cNvSpPr>
          <p:nvPr/>
        </p:nvSpPr>
        <p:spPr bwMode="auto">
          <a:xfrm>
            <a:off x="4286248" y="477837"/>
            <a:ext cx="440620" cy="379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А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76" name="Rectangle 277"/>
          <p:cNvSpPr>
            <a:spLocks noChangeArrowheads="1"/>
          </p:cNvSpPr>
          <p:nvPr/>
        </p:nvSpPr>
        <p:spPr bwMode="auto">
          <a:xfrm>
            <a:off x="433355" y="3500438"/>
            <a:ext cx="157163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СОСТРА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77" name="Rectangle 290"/>
          <p:cNvSpPr>
            <a:spLocks noChangeArrowheads="1"/>
          </p:cNvSpPr>
          <p:nvPr/>
        </p:nvSpPr>
        <p:spPr bwMode="auto">
          <a:xfrm>
            <a:off x="1428728" y="6115060"/>
            <a:ext cx="549299" cy="385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>
                <a:solidFill>
                  <a:srgbClr val="008000"/>
                </a:solidFill>
              </a:rPr>
              <a:t>З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78" name="Rectangle 259"/>
          <p:cNvSpPr>
            <a:spLocks noChangeArrowheads="1"/>
          </p:cNvSpPr>
          <p:nvPr/>
        </p:nvSpPr>
        <p:spPr bwMode="auto">
          <a:xfrm>
            <a:off x="7143768" y="2857496"/>
            <a:ext cx="86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ЕРА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79" name="Rectangle 259"/>
          <p:cNvSpPr>
            <a:spLocks noChangeArrowheads="1"/>
          </p:cNvSpPr>
          <p:nvPr/>
        </p:nvSpPr>
        <p:spPr bwMode="auto">
          <a:xfrm>
            <a:off x="7143768" y="3286124"/>
            <a:ext cx="1000132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ЖДА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0" name="Rectangle 258"/>
          <p:cNvSpPr>
            <a:spLocks noChangeArrowheads="1"/>
          </p:cNvSpPr>
          <p:nvPr/>
        </p:nvSpPr>
        <p:spPr bwMode="auto">
          <a:xfrm>
            <a:off x="5357818" y="3286124"/>
            <a:ext cx="1087431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НАД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1" name="Rectangle 260"/>
          <p:cNvSpPr>
            <a:spLocks noChangeArrowheads="1"/>
          </p:cNvSpPr>
          <p:nvPr/>
        </p:nvSpPr>
        <p:spPr bwMode="auto">
          <a:xfrm>
            <a:off x="5429256" y="4564073"/>
            <a:ext cx="1014407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ЛЮБ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2" name="Rectangle 260"/>
          <p:cNvSpPr>
            <a:spLocks noChangeArrowheads="1"/>
          </p:cNvSpPr>
          <p:nvPr/>
        </p:nvSpPr>
        <p:spPr bwMode="auto">
          <a:xfrm>
            <a:off x="5000628" y="4992701"/>
            <a:ext cx="144303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МУДРО</a:t>
            </a:r>
            <a:endParaRPr lang="ru-RU" sz="24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5862A-D07F-4F96-A28F-0018440205B0}" type="slidenum">
              <a:rPr lang="en-US"/>
              <a:pPr/>
              <a:t>3</a:t>
            </a:fld>
            <a:endParaRPr lang="en-US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588125" y="692150"/>
            <a:ext cx="2447925" cy="1871663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>
                <a:solidFill>
                  <a:srgbClr val="0000CC"/>
                </a:solidFill>
              </a:rPr>
              <a:t>В НАЧАЛЕ БЫЛО СЛОВО</a:t>
            </a:r>
            <a:endParaRPr lang="en-US" sz="2800" b="1">
              <a:solidFill>
                <a:srgbClr val="0000CC"/>
              </a:solidFill>
            </a:endParaRPr>
          </a:p>
        </p:txBody>
      </p:sp>
      <p:sp>
        <p:nvSpPr>
          <p:cNvPr id="37107" name="Rectangle 243"/>
          <p:cNvSpPr>
            <a:spLocks noChangeArrowheads="1"/>
          </p:cNvSpPr>
          <p:nvPr/>
        </p:nvSpPr>
        <p:spPr bwMode="auto">
          <a:xfrm>
            <a:off x="571472" y="571480"/>
            <a:ext cx="3857652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rgbClr val="0066CC"/>
                </a:solidFill>
              </a:rPr>
              <a:t>СЛОВА ПОДАРКИ</a:t>
            </a:r>
            <a:endParaRPr lang="en-US" sz="3200" b="1" dirty="0">
              <a:solidFill>
                <a:srgbClr val="0066CC"/>
              </a:solidFill>
            </a:endParaRPr>
          </a:p>
        </p:txBody>
      </p:sp>
      <p:sp>
        <p:nvSpPr>
          <p:cNvPr id="37132" name="Oval 268"/>
          <p:cNvSpPr>
            <a:spLocks noChangeArrowheads="1"/>
          </p:cNvSpPr>
          <p:nvPr/>
        </p:nvSpPr>
        <p:spPr bwMode="auto">
          <a:xfrm>
            <a:off x="3919809" y="1643050"/>
            <a:ext cx="621777" cy="55096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3" name="Oval 269"/>
          <p:cNvSpPr>
            <a:spLocks noChangeArrowheads="1"/>
          </p:cNvSpPr>
          <p:nvPr/>
        </p:nvSpPr>
        <p:spPr bwMode="auto">
          <a:xfrm>
            <a:off x="3939724" y="2857496"/>
            <a:ext cx="621776" cy="55096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4" name="Oval 270"/>
          <p:cNvSpPr>
            <a:spLocks noChangeArrowheads="1"/>
          </p:cNvSpPr>
          <p:nvPr/>
        </p:nvSpPr>
        <p:spPr bwMode="auto">
          <a:xfrm>
            <a:off x="3939724" y="2235090"/>
            <a:ext cx="621776" cy="55096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5" name="Oval 271"/>
          <p:cNvSpPr>
            <a:spLocks noChangeArrowheads="1"/>
          </p:cNvSpPr>
          <p:nvPr/>
        </p:nvSpPr>
        <p:spPr bwMode="auto">
          <a:xfrm>
            <a:off x="3939724" y="3429000"/>
            <a:ext cx="621776" cy="55096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6" name="Oval 272"/>
          <p:cNvSpPr>
            <a:spLocks noChangeArrowheads="1"/>
          </p:cNvSpPr>
          <p:nvPr/>
        </p:nvSpPr>
        <p:spPr bwMode="auto">
          <a:xfrm>
            <a:off x="3939724" y="4071942"/>
            <a:ext cx="621776" cy="550970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7" name="Oval 273"/>
          <p:cNvSpPr>
            <a:spLocks noChangeArrowheads="1"/>
          </p:cNvSpPr>
          <p:nvPr/>
        </p:nvSpPr>
        <p:spPr bwMode="auto">
          <a:xfrm>
            <a:off x="3939724" y="4643446"/>
            <a:ext cx="621776" cy="550970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38" name="Line 274"/>
          <p:cNvSpPr>
            <a:spLocks noChangeShapeType="1"/>
          </p:cNvSpPr>
          <p:nvPr/>
        </p:nvSpPr>
        <p:spPr bwMode="auto">
          <a:xfrm flipH="1">
            <a:off x="3736153" y="1601960"/>
            <a:ext cx="4425" cy="4412179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39" name="Line 275"/>
          <p:cNvSpPr>
            <a:spLocks noChangeShapeType="1"/>
          </p:cNvSpPr>
          <p:nvPr/>
        </p:nvSpPr>
        <p:spPr bwMode="auto">
          <a:xfrm>
            <a:off x="4740732" y="1500175"/>
            <a:ext cx="0" cy="4513964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41" name="Rectangle 277"/>
          <p:cNvSpPr>
            <a:spLocks noChangeArrowheads="1"/>
          </p:cNvSpPr>
          <p:nvPr/>
        </p:nvSpPr>
        <p:spPr bwMode="auto">
          <a:xfrm>
            <a:off x="4740732" y="1703746"/>
            <a:ext cx="1117152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ДАТЬ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2" name="Rectangle 278"/>
          <p:cNvSpPr>
            <a:spLocks noChangeArrowheads="1"/>
          </p:cNvSpPr>
          <p:nvPr/>
        </p:nvSpPr>
        <p:spPr bwMode="auto">
          <a:xfrm>
            <a:off x="2273502" y="2301182"/>
            <a:ext cx="1462651" cy="4558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ПОМ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3" name="Rectangle 279"/>
          <p:cNvSpPr>
            <a:spLocks noChangeArrowheads="1"/>
          </p:cNvSpPr>
          <p:nvPr/>
        </p:nvSpPr>
        <p:spPr bwMode="auto">
          <a:xfrm>
            <a:off x="4740732" y="2301181"/>
            <a:ext cx="1416134" cy="5908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ГАТЬ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4" name="Rectangle 280"/>
          <p:cNvSpPr>
            <a:spLocks noChangeArrowheads="1"/>
          </p:cNvSpPr>
          <p:nvPr/>
        </p:nvSpPr>
        <p:spPr bwMode="auto">
          <a:xfrm>
            <a:off x="4740732" y="2903044"/>
            <a:ext cx="1814428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5" name="Rectangle 281"/>
          <p:cNvSpPr>
            <a:spLocks noChangeArrowheads="1"/>
          </p:cNvSpPr>
          <p:nvPr/>
        </p:nvSpPr>
        <p:spPr bwMode="auto">
          <a:xfrm>
            <a:off x="4740732" y="3504906"/>
            <a:ext cx="1216987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6" name="Rectangle 282"/>
          <p:cNvSpPr>
            <a:spLocks noChangeArrowheads="1"/>
          </p:cNvSpPr>
          <p:nvPr/>
        </p:nvSpPr>
        <p:spPr bwMode="auto">
          <a:xfrm>
            <a:off x="779901" y="4106768"/>
            <a:ext cx="2956252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СОЧУВСТВ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7" name="Rectangle 283"/>
          <p:cNvSpPr>
            <a:spLocks noChangeArrowheads="1"/>
          </p:cNvSpPr>
          <p:nvPr/>
        </p:nvSpPr>
        <p:spPr bwMode="auto">
          <a:xfrm>
            <a:off x="4740732" y="4106768"/>
            <a:ext cx="1509074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ВАТЬ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8" name="Rectangle 284"/>
          <p:cNvSpPr>
            <a:spLocks noChangeArrowheads="1"/>
          </p:cNvSpPr>
          <p:nvPr/>
        </p:nvSpPr>
        <p:spPr bwMode="auto">
          <a:xfrm>
            <a:off x="972461" y="4708630"/>
            <a:ext cx="2763694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СОРАДОВА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49" name="Rectangle 285"/>
          <p:cNvSpPr>
            <a:spLocks noChangeArrowheads="1"/>
          </p:cNvSpPr>
          <p:nvPr/>
        </p:nvSpPr>
        <p:spPr bwMode="auto">
          <a:xfrm>
            <a:off x="4740732" y="4708630"/>
            <a:ext cx="1504655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50" name="Oval 286"/>
          <p:cNvSpPr>
            <a:spLocks noChangeArrowheads="1"/>
          </p:cNvSpPr>
          <p:nvPr/>
        </p:nvSpPr>
        <p:spPr bwMode="auto">
          <a:xfrm>
            <a:off x="3939724" y="5214950"/>
            <a:ext cx="621776" cy="550970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52" name="Rectangle 288"/>
          <p:cNvSpPr>
            <a:spLocks noChangeArrowheads="1"/>
          </p:cNvSpPr>
          <p:nvPr/>
        </p:nvSpPr>
        <p:spPr bwMode="auto">
          <a:xfrm>
            <a:off x="4840304" y="5310492"/>
            <a:ext cx="2803530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БОТИТЬСЯ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53" name="Rectangle 289"/>
          <p:cNvSpPr>
            <a:spLocks noChangeArrowheads="1"/>
          </p:cNvSpPr>
          <p:nvPr/>
        </p:nvSpPr>
        <p:spPr bwMode="auto">
          <a:xfrm>
            <a:off x="2129713" y="2903044"/>
            <a:ext cx="1606440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ЛЮ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37154" name="Rectangle 290"/>
          <p:cNvSpPr>
            <a:spLocks noChangeArrowheads="1"/>
          </p:cNvSpPr>
          <p:nvPr/>
        </p:nvSpPr>
        <p:spPr bwMode="auto">
          <a:xfrm>
            <a:off x="2671796" y="3449589"/>
            <a:ext cx="1064357" cy="5377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008000"/>
                </a:solidFill>
              </a:rPr>
              <a:t>ДА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76" name="Rectangle 277"/>
          <p:cNvSpPr>
            <a:spLocks noChangeArrowheads="1"/>
          </p:cNvSpPr>
          <p:nvPr/>
        </p:nvSpPr>
        <p:spPr bwMode="auto">
          <a:xfrm>
            <a:off x="1576488" y="1697108"/>
            <a:ext cx="2190615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СОСТРА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77" name="Rectangle 290"/>
          <p:cNvSpPr>
            <a:spLocks noChangeArrowheads="1"/>
          </p:cNvSpPr>
          <p:nvPr/>
        </p:nvSpPr>
        <p:spPr bwMode="auto">
          <a:xfrm>
            <a:off x="2963883" y="5341484"/>
            <a:ext cx="765637" cy="5377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>
                <a:solidFill>
                  <a:srgbClr val="008000"/>
                </a:solidFill>
              </a:rPr>
              <a:t>З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84" name="Rectangle 277"/>
          <p:cNvSpPr>
            <a:spLocks noChangeArrowheads="1"/>
          </p:cNvSpPr>
          <p:nvPr/>
        </p:nvSpPr>
        <p:spPr bwMode="auto">
          <a:xfrm>
            <a:off x="4071934" y="1643050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Д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5" name="Rectangle 277"/>
          <p:cNvSpPr>
            <a:spLocks noChangeArrowheads="1"/>
          </p:cNvSpPr>
          <p:nvPr/>
        </p:nvSpPr>
        <p:spPr bwMode="auto">
          <a:xfrm>
            <a:off x="4071934" y="2277131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6" name="Rectangle 277"/>
          <p:cNvSpPr>
            <a:spLocks noChangeArrowheads="1"/>
          </p:cNvSpPr>
          <p:nvPr/>
        </p:nvSpPr>
        <p:spPr bwMode="auto">
          <a:xfrm>
            <a:off x="4071934" y="2920073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Б</a:t>
            </a:r>
          </a:p>
        </p:txBody>
      </p:sp>
      <p:sp>
        <p:nvSpPr>
          <p:cNvPr id="87" name="Rectangle 277"/>
          <p:cNvSpPr>
            <a:spLocks noChangeArrowheads="1"/>
          </p:cNvSpPr>
          <p:nvPr/>
        </p:nvSpPr>
        <p:spPr bwMode="auto">
          <a:xfrm>
            <a:off x="4071934" y="3491577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Р</a:t>
            </a:r>
          </a:p>
        </p:txBody>
      </p:sp>
      <p:sp>
        <p:nvSpPr>
          <p:cNvPr id="88" name="Rectangle 277"/>
          <p:cNvSpPr>
            <a:spLocks noChangeArrowheads="1"/>
          </p:cNvSpPr>
          <p:nvPr/>
        </p:nvSpPr>
        <p:spPr bwMode="auto">
          <a:xfrm>
            <a:off x="4071934" y="4134519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О</a:t>
            </a:r>
          </a:p>
        </p:txBody>
      </p:sp>
      <p:sp>
        <p:nvSpPr>
          <p:cNvPr id="89" name="Rectangle 277"/>
          <p:cNvSpPr>
            <a:spLocks noChangeArrowheads="1"/>
          </p:cNvSpPr>
          <p:nvPr/>
        </p:nvSpPr>
        <p:spPr bwMode="auto">
          <a:xfrm>
            <a:off x="4071934" y="4706023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Т</a:t>
            </a:r>
          </a:p>
        </p:txBody>
      </p:sp>
      <p:sp>
        <p:nvSpPr>
          <p:cNvPr id="90" name="Rectangle 277"/>
          <p:cNvSpPr>
            <a:spLocks noChangeArrowheads="1"/>
          </p:cNvSpPr>
          <p:nvPr/>
        </p:nvSpPr>
        <p:spPr bwMode="auto">
          <a:xfrm>
            <a:off x="4071934" y="5277527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А</a:t>
            </a: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5862A-D07F-4F96-A28F-0018440205B0}" type="slidenum">
              <a:rPr lang="en-US"/>
              <a:pPr/>
              <a:t>4</a:t>
            </a:fld>
            <a:endParaRPr lang="en-US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588125" y="692150"/>
            <a:ext cx="2447925" cy="1871663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>
                <a:solidFill>
                  <a:srgbClr val="0000CC"/>
                </a:solidFill>
              </a:rPr>
              <a:t>В НАЧАЛЕ БЫЛО СЛОВО</a:t>
            </a:r>
            <a:endParaRPr lang="en-US" sz="2800" b="1">
              <a:solidFill>
                <a:srgbClr val="0000CC"/>
              </a:solidFill>
            </a:endParaRPr>
          </a:p>
        </p:txBody>
      </p:sp>
      <p:sp>
        <p:nvSpPr>
          <p:cNvPr id="36957" name="Oval 93"/>
          <p:cNvSpPr>
            <a:spLocks noChangeArrowheads="1"/>
          </p:cNvSpPr>
          <p:nvPr/>
        </p:nvSpPr>
        <p:spPr bwMode="auto">
          <a:xfrm>
            <a:off x="3839989" y="581120"/>
            <a:ext cx="2257955" cy="220262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0" name="Oval 96"/>
          <p:cNvSpPr>
            <a:spLocks noChangeArrowheads="1"/>
          </p:cNvSpPr>
          <p:nvPr/>
        </p:nvSpPr>
        <p:spPr bwMode="auto">
          <a:xfrm>
            <a:off x="3571868" y="1202526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1" name="Oval 97"/>
          <p:cNvSpPr>
            <a:spLocks noChangeArrowheads="1"/>
          </p:cNvSpPr>
          <p:nvPr/>
        </p:nvSpPr>
        <p:spPr bwMode="auto">
          <a:xfrm>
            <a:off x="3789002" y="205978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2" name="Oval 98"/>
          <p:cNvSpPr>
            <a:spLocks noChangeArrowheads="1"/>
          </p:cNvSpPr>
          <p:nvPr/>
        </p:nvSpPr>
        <p:spPr bwMode="auto">
          <a:xfrm>
            <a:off x="4574820" y="2559848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3" name="Oval 99"/>
          <p:cNvSpPr>
            <a:spLocks noChangeArrowheads="1"/>
          </p:cNvSpPr>
          <p:nvPr/>
        </p:nvSpPr>
        <p:spPr bwMode="auto">
          <a:xfrm>
            <a:off x="5500694" y="228599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4" name="Oval 100"/>
          <p:cNvSpPr>
            <a:spLocks noChangeArrowheads="1"/>
          </p:cNvSpPr>
          <p:nvPr/>
        </p:nvSpPr>
        <p:spPr bwMode="auto">
          <a:xfrm>
            <a:off x="5857884" y="1428736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5" name="Oval 101"/>
          <p:cNvSpPr>
            <a:spLocks noChangeArrowheads="1"/>
          </p:cNvSpPr>
          <p:nvPr/>
        </p:nvSpPr>
        <p:spPr bwMode="auto">
          <a:xfrm>
            <a:off x="5286380" y="559584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73" name="Rectangle 109"/>
          <p:cNvSpPr>
            <a:spLocks noChangeArrowheads="1"/>
          </p:cNvSpPr>
          <p:nvPr/>
        </p:nvSpPr>
        <p:spPr bwMode="auto">
          <a:xfrm>
            <a:off x="3857620" y="2071678"/>
            <a:ext cx="440620" cy="4048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00CC"/>
                </a:solidFill>
              </a:rPr>
              <a:t>Р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4" name="Rectangle 110"/>
          <p:cNvSpPr>
            <a:spLocks noChangeArrowheads="1"/>
          </p:cNvSpPr>
          <p:nvPr/>
        </p:nvSpPr>
        <p:spPr bwMode="auto">
          <a:xfrm>
            <a:off x="3643306" y="1202283"/>
            <a:ext cx="440620" cy="4407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00CC"/>
                </a:solidFill>
              </a:rPr>
              <a:t>К</a:t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5" name="Rectangle 111"/>
          <p:cNvSpPr>
            <a:spLocks noChangeArrowheads="1"/>
          </p:cNvSpPr>
          <p:nvPr/>
        </p:nvSpPr>
        <p:spPr bwMode="auto">
          <a:xfrm>
            <a:off x="5357818" y="571480"/>
            <a:ext cx="440620" cy="425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Т</a:t>
            </a:r>
            <a:r>
              <a:rPr lang="ru-RU" sz="2400" b="1" dirty="0">
                <a:solidFill>
                  <a:srgbClr val="0000CC"/>
                </a:solidFill>
              </a:rPr>
              <a:t/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7" name="Rectangle 113"/>
          <p:cNvSpPr>
            <a:spLocks noChangeArrowheads="1"/>
          </p:cNvSpPr>
          <p:nvPr/>
        </p:nvSpPr>
        <p:spPr bwMode="auto">
          <a:xfrm>
            <a:off x="4643438" y="2549539"/>
            <a:ext cx="440620" cy="379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А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8" name="Rectangle 114"/>
          <p:cNvSpPr>
            <a:spLocks noChangeArrowheads="1"/>
          </p:cNvSpPr>
          <p:nvPr/>
        </p:nvSpPr>
        <p:spPr bwMode="auto">
          <a:xfrm>
            <a:off x="5929322" y="1406653"/>
            <a:ext cx="440620" cy="3792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00CC"/>
                </a:solidFill>
              </a:rPr>
              <a:t>О</a:t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9" name="Rectangle 115"/>
          <p:cNvSpPr>
            <a:spLocks noChangeArrowheads="1"/>
          </p:cNvSpPr>
          <p:nvPr/>
        </p:nvSpPr>
        <p:spPr bwMode="auto">
          <a:xfrm>
            <a:off x="5572132" y="2285992"/>
            <a:ext cx="440620" cy="496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00CC"/>
                </a:solidFill>
              </a:rPr>
              <a:t>С</a:t>
            </a:r>
            <a:r>
              <a:rPr lang="ru-RU" sz="2400" b="1" dirty="0">
                <a:solidFill>
                  <a:srgbClr val="0000CC"/>
                </a:solidFill>
              </a:rPr>
              <a:t/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80" name="AutoShape 116"/>
          <p:cNvSpPr>
            <a:spLocks noChangeArrowheads="1"/>
          </p:cNvSpPr>
          <p:nvPr/>
        </p:nvSpPr>
        <p:spPr bwMode="auto">
          <a:xfrm>
            <a:off x="4225752" y="1019875"/>
            <a:ext cx="1488197" cy="1378186"/>
          </a:xfrm>
          <a:prstGeom prst="smileyFace">
            <a:avLst>
              <a:gd name="adj" fmla="val 4653"/>
            </a:avLst>
          </a:prstGeom>
          <a:solidFill>
            <a:srgbClr val="FFFF00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038" name="Rectangle 174"/>
          <p:cNvSpPr>
            <a:spLocks noChangeArrowheads="1"/>
          </p:cNvSpPr>
          <p:nvPr/>
        </p:nvSpPr>
        <p:spPr bwMode="auto">
          <a:xfrm>
            <a:off x="179388" y="115888"/>
            <a:ext cx="3024187" cy="503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/>
              <a:t>У    Р    О    К</a:t>
            </a:r>
            <a:endParaRPr lang="en-US" sz="3200" b="1"/>
          </a:p>
        </p:txBody>
      </p:sp>
      <p:sp>
        <p:nvSpPr>
          <p:cNvPr id="37039" name="Line 175"/>
          <p:cNvSpPr>
            <a:spLocks noChangeShapeType="1"/>
          </p:cNvSpPr>
          <p:nvPr/>
        </p:nvSpPr>
        <p:spPr bwMode="auto">
          <a:xfrm>
            <a:off x="179388" y="115888"/>
            <a:ext cx="0" cy="316865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0" name="Line 176"/>
          <p:cNvSpPr>
            <a:spLocks noChangeShapeType="1"/>
          </p:cNvSpPr>
          <p:nvPr/>
        </p:nvSpPr>
        <p:spPr bwMode="auto">
          <a:xfrm>
            <a:off x="755650" y="692150"/>
            <a:ext cx="0" cy="20875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2" name="Line 178"/>
          <p:cNvSpPr>
            <a:spLocks noChangeShapeType="1"/>
          </p:cNvSpPr>
          <p:nvPr/>
        </p:nvSpPr>
        <p:spPr bwMode="auto">
          <a:xfrm>
            <a:off x="179388" y="11588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3" name="Line 179"/>
          <p:cNvSpPr>
            <a:spLocks noChangeShapeType="1"/>
          </p:cNvSpPr>
          <p:nvPr/>
        </p:nvSpPr>
        <p:spPr bwMode="auto">
          <a:xfrm>
            <a:off x="755650" y="692150"/>
            <a:ext cx="23050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4" name="Line 180"/>
          <p:cNvSpPr>
            <a:spLocks noChangeShapeType="1"/>
          </p:cNvSpPr>
          <p:nvPr/>
        </p:nvSpPr>
        <p:spPr bwMode="auto">
          <a:xfrm>
            <a:off x="3060700" y="115888"/>
            <a:ext cx="0" cy="5762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5" name="Line 181"/>
          <p:cNvSpPr>
            <a:spLocks noChangeShapeType="1"/>
          </p:cNvSpPr>
          <p:nvPr/>
        </p:nvSpPr>
        <p:spPr bwMode="auto">
          <a:xfrm>
            <a:off x="214282" y="328453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06" name="Rectangle 242"/>
          <p:cNvSpPr>
            <a:spLocks noChangeArrowheads="1"/>
          </p:cNvSpPr>
          <p:nvPr/>
        </p:nvSpPr>
        <p:spPr bwMode="auto">
          <a:xfrm>
            <a:off x="179388" y="690563"/>
            <a:ext cx="574675" cy="2449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lnSpc>
                <a:spcPct val="90000"/>
              </a:lnSpc>
            </a:pPr>
            <a:r>
              <a:rPr lang="ru-RU" sz="2800" b="1">
                <a:solidFill>
                  <a:srgbClr val="0066CC"/>
                </a:solidFill>
              </a:rPr>
              <a:t>С  Л  О  В</a:t>
            </a:r>
            <a:br>
              <a:rPr lang="ru-RU" sz="2800" b="1">
                <a:solidFill>
                  <a:srgbClr val="0066CC"/>
                </a:solidFill>
              </a:rPr>
            </a:br>
            <a:r>
              <a:rPr lang="ru-RU" sz="2800" b="1">
                <a:solidFill>
                  <a:srgbClr val="0066CC"/>
                </a:solidFill>
              </a:rPr>
              <a:t>А</a:t>
            </a:r>
            <a:endParaRPr lang="en-US" sz="2800" b="1">
              <a:solidFill>
                <a:srgbClr val="0066CC"/>
              </a:solidFill>
            </a:endParaRPr>
          </a:p>
        </p:txBody>
      </p:sp>
      <p:sp>
        <p:nvSpPr>
          <p:cNvPr id="37107" name="Rectangle 243"/>
          <p:cNvSpPr>
            <a:spLocks noChangeArrowheads="1"/>
          </p:cNvSpPr>
          <p:nvPr/>
        </p:nvSpPr>
        <p:spPr bwMode="auto">
          <a:xfrm>
            <a:off x="179388" y="2708275"/>
            <a:ext cx="3024187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>
                <a:solidFill>
                  <a:srgbClr val="0066CC"/>
                </a:solidFill>
              </a:rPr>
              <a:t>П О Д А Р К И</a:t>
            </a:r>
            <a:endParaRPr lang="en-US" sz="3200" b="1">
              <a:solidFill>
                <a:srgbClr val="0066CC"/>
              </a:solidFill>
            </a:endParaRPr>
          </a:p>
        </p:txBody>
      </p:sp>
      <p:sp>
        <p:nvSpPr>
          <p:cNvPr id="37108" name="Line 244"/>
          <p:cNvSpPr>
            <a:spLocks noChangeShapeType="1"/>
          </p:cNvSpPr>
          <p:nvPr/>
        </p:nvSpPr>
        <p:spPr bwMode="auto">
          <a:xfrm>
            <a:off x="3060700" y="2779713"/>
            <a:ext cx="0" cy="5048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09" name="Line 245"/>
          <p:cNvSpPr>
            <a:spLocks noChangeShapeType="1"/>
          </p:cNvSpPr>
          <p:nvPr/>
        </p:nvSpPr>
        <p:spPr bwMode="auto">
          <a:xfrm>
            <a:off x="755650" y="2779713"/>
            <a:ext cx="23050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10" name="Rectangle 246"/>
          <p:cNvSpPr>
            <a:spLocks noChangeArrowheads="1"/>
          </p:cNvSpPr>
          <p:nvPr/>
        </p:nvSpPr>
        <p:spPr bwMode="auto">
          <a:xfrm>
            <a:off x="827088" y="835025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1" name="Rectangle 247"/>
          <p:cNvSpPr>
            <a:spLocks noChangeArrowheads="1"/>
          </p:cNvSpPr>
          <p:nvPr/>
        </p:nvSpPr>
        <p:spPr bwMode="auto">
          <a:xfrm>
            <a:off x="827088" y="1484313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2" name="Rectangle 248"/>
          <p:cNvSpPr>
            <a:spLocks noChangeArrowheads="1"/>
          </p:cNvSpPr>
          <p:nvPr/>
        </p:nvSpPr>
        <p:spPr bwMode="auto">
          <a:xfrm>
            <a:off x="827088" y="2132013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3" name="Oval 249"/>
          <p:cNvSpPr>
            <a:spLocks noChangeArrowheads="1"/>
          </p:cNvSpPr>
          <p:nvPr/>
        </p:nvSpPr>
        <p:spPr bwMode="auto">
          <a:xfrm>
            <a:off x="6575425" y="3752850"/>
            <a:ext cx="446088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4" name="Oval 250"/>
          <p:cNvSpPr>
            <a:spLocks noChangeArrowheads="1"/>
          </p:cNvSpPr>
          <p:nvPr/>
        </p:nvSpPr>
        <p:spPr bwMode="auto">
          <a:xfrm>
            <a:off x="6589713" y="46164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5" name="Oval 251"/>
          <p:cNvSpPr>
            <a:spLocks noChangeArrowheads="1"/>
          </p:cNvSpPr>
          <p:nvPr/>
        </p:nvSpPr>
        <p:spPr bwMode="auto">
          <a:xfrm>
            <a:off x="6589713" y="41846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7" name="Oval 253"/>
          <p:cNvSpPr>
            <a:spLocks noChangeArrowheads="1"/>
          </p:cNvSpPr>
          <p:nvPr/>
        </p:nvSpPr>
        <p:spPr bwMode="auto">
          <a:xfrm>
            <a:off x="6589713" y="50482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8" name="Oval 254"/>
          <p:cNvSpPr>
            <a:spLocks noChangeArrowheads="1"/>
          </p:cNvSpPr>
          <p:nvPr/>
        </p:nvSpPr>
        <p:spPr bwMode="auto">
          <a:xfrm>
            <a:off x="6589713" y="5481638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9" name="Oval 255"/>
          <p:cNvSpPr>
            <a:spLocks noChangeArrowheads="1"/>
          </p:cNvSpPr>
          <p:nvPr/>
        </p:nvSpPr>
        <p:spPr bwMode="auto">
          <a:xfrm>
            <a:off x="6589713" y="5913438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20" name="Line 256"/>
          <p:cNvSpPr>
            <a:spLocks noChangeShapeType="1"/>
          </p:cNvSpPr>
          <p:nvPr/>
        </p:nvSpPr>
        <p:spPr bwMode="auto">
          <a:xfrm>
            <a:off x="6429388" y="2857496"/>
            <a:ext cx="15862" cy="3522667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21" name="Line 257"/>
          <p:cNvSpPr>
            <a:spLocks noChangeShapeType="1"/>
          </p:cNvSpPr>
          <p:nvPr/>
        </p:nvSpPr>
        <p:spPr bwMode="auto">
          <a:xfrm>
            <a:off x="7143768" y="2857496"/>
            <a:ext cx="20620" cy="3522667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22" name="Rectangle 258"/>
          <p:cNvSpPr>
            <a:spLocks noChangeArrowheads="1"/>
          </p:cNvSpPr>
          <p:nvPr/>
        </p:nvSpPr>
        <p:spPr bwMode="auto">
          <a:xfrm>
            <a:off x="4356100" y="3711575"/>
            <a:ext cx="2087563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FF0000"/>
                </a:solidFill>
              </a:rPr>
              <a:t>ТВОР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3" name="Rectangle 259"/>
          <p:cNvSpPr>
            <a:spLocks noChangeArrowheads="1"/>
          </p:cNvSpPr>
          <p:nvPr/>
        </p:nvSpPr>
        <p:spPr bwMode="auto">
          <a:xfrm>
            <a:off x="7164388" y="3716338"/>
            <a:ext cx="126526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ЕСТВО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4" name="Rectangle 260"/>
          <p:cNvSpPr>
            <a:spLocks noChangeArrowheads="1"/>
          </p:cNvSpPr>
          <p:nvPr/>
        </p:nvSpPr>
        <p:spPr bwMode="auto">
          <a:xfrm>
            <a:off x="5072066" y="4076700"/>
            <a:ext cx="1371597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ДУХОВ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5" name="Rectangle 261"/>
          <p:cNvSpPr>
            <a:spLocks noChangeArrowheads="1"/>
          </p:cNvSpPr>
          <p:nvPr/>
        </p:nvSpPr>
        <p:spPr bwMode="auto">
          <a:xfrm>
            <a:off x="7164388" y="4071938"/>
            <a:ext cx="119382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ОСТЬ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6" name="Rectangle 262"/>
          <p:cNvSpPr>
            <a:spLocks noChangeArrowheads="1"/>
          </p:cNvSpPr>
          <p:nvPr/>
        </p:nvSpPr>
        <p:spPr bwMode="auto">
          <a:xfrm>
            <a:off x="7164388" y="4576763"/>
            <a:ext cx="15843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ВЬ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7" name="Rectangle 263"/>
          <p:cNvSpPr>
            <a:spLocks noChangeArrowheads="1"/>
          </p:cNvSpPr>
          <p:nvPr/>
        </p:nvSpPr>
        <p:spPr bwMode="auto">
          <a:xfrm>
            <a:off x="7164389" y="5008563"/>
            <a:ext cx="69376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8" name="Rectangle 264"/>
          <p:cNvSpPr>
            <a:spLocks noChangeArrowheads="1"/>
          </p:cNvSpPr>
          <p:nvPr/>
        </p:nvSpPr>
        <p:spPr bwMode="auto">
          <a:xfrm>
            <a:off x="5291138" y="5440363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ЧЕС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9" name="Rectangle 265"/>
          <p:cNvSpPr>
            <a:spLocks noChangeArrowheads="1"/>
          </p:cNvSpPr>
          <p:nvPr/>
        </p:nvSpPr>
        <p:spPr bwMode="auto">
          <a:xfrm>
            <a:off x="7164388" y="5440363"/>
            <a:ext cx="126526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НОСТЬ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30" name="Rectangle 266"/>
          <p:cNvSpPr>
            <a:spLocks noChangeArrowheads="1"/>
          </p:cNvSpPr>
          <p:nvPr/>
        </p:nvSpPr>
        <p:spPr bwMode="auto">
          <a:xfrm>
            <a:off x="5291138" y="5872163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31" name="Rectangle 267"/>
          <p:cNvSpPr>
            <a:spLocks noChangeArrowheads="1"/>
          </p:cNvSpPr>
          <p:nvPr/>
        </p:nvSpPr>
        <p:spPr bwMode="auto">
          <a:xfrm>
            <a:off x="7164388" y="5872163"/>
            <a:ext cx="10795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72" name="Oval 249"/>
          <p:cNvSpPr>
            <a:spLocks noChangeArrowheads="1"/>
          </p:cNvSpPr>
          <p:nvPr/>
        </p:nvSpPr>
        <p:spPr bwMode="auto">
          <a:xfrm>
            <a:off x="6540517" y="2887664"/>
            <a:ext cx="446088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3" name="Oval 251"/>
          <p:cNvSpPr>
            <a:spLocks noChangeArrowheads="1"/>
          </p:cNvSpPr>
          <p:nvPr/>
        </p:nvSpPr>
        <p:spPr bwMode="auto">
          <a:xfrm>
            <a:off x="6554805" y="3319464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4" name="Oval 96"/>
          <p:cNvSpPr>
            <a:spLocks noChangeArrowheads="1"/>
          </p:cNvSpPr>
          <p:nvPr/>
        </p:nvSpPr>
        <p:spPr bwMode="auto">
          <a:xfrm>
            <a:off x="4214810" y="50004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5" name="Rectangle 113"/>
          <p:cNvSpPr>
            <a:spLocks noChangeArrowheads="1"/>
          </p:cNvSpPr>
          <p:nvPr/>
        </p:nvSpPr>
        <p:spPr bwMode="auto">
          <a:xfrm>
            <a:off x="4286248" y="477837"/>
            <a:ext cx="440620" cy="379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А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78" name="Rectangle 259"/>
          <p:cNvSpPr>
            <a:spLocks noChangeArrowheads="1"/>
          </p:cNvSpPr>
          <p:nvPr/>
        </p:nvSpPr>
        <p:spPr bwMode="auto">
          <a:xfrm>
            <a:off x="7143768" y="2857496"/>
            <a:ext cx="86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ЕРА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79" name="Rectangle 259"/>
          <p:cNvSpPr>
            <a:spLocks noChangeArrowheads="1"/>
          </p:cNvSpPr>
          <p:nvPr/>
        </p:nvSpPr>
        <p:spPr bwMode="auto">
          <a:xfrm>
            <a:off x="7143768" y="3286124"/>
            <a:ext cx="1000132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ЖДА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0" name="Rectangle 258"/>
          <p:cNvSpPr>
            <a:spLocks noChangeArrowheads="1"/>
          </p:cNvSpPr>
          <p:nvPr/>
        </p:nvSpPr>
        <p:spPr bwMode="auto">
          <a:xfrm>
            <a:off x="5357818" y="3286124"/>
            <a:ext cx="1087431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НАД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1" name="Rectangle 260"/>
          <p:cNvSpPr>
            <a:spLocks noChangeArrowheads="1"/>
          </p:cNvSpPr>
          <p:nvPr/>
        </p:nvSpPr>
        <p:spPr bwMode="auto">
          <a:xfrm>
            <a:off x="5429256" y="4564073"/>
            <a:ext cx="1014407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ЛЮБ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2" name="Rectangle 260"/>
          <p:cNvSpPr>
            <a:spLocks noChangeArrowheads="1"/>
          </p:cNvSpPr>
          <p:nvPr/>
        </p:nvSpPr>
        <p:spPr bwMode="auto">
          <a:xfrm>
            <a:off x="5000628" y="4992701"/>
            <a:ext cx="144303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МУДРО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3" name="Rectangle 71"/>
          <p:cNvSpPr>
            <a:spLocks noChangeArrowheads="1"/>
          </p:cNvSpPr>
          <p:nvPr/>
        </p:nvSpPr>
        <p:spPr bwMode="auto">
          <a:xfrm>
            <a:off x="827088" y="765175"/>
            <a:ext cx="2244714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chemeClr val="accent2"/>
                </a:solidFill>
              </a:rPr>
              <a:t>ДОБРОТА</a:t>
            </a:r>
            <a:endParaRPr lang="en-US" sz="3200" b="1" dirty="0">
              <a:solidFill>
                <a:schemeClr val="accent2"/>
              </a:solidFill>
            </a:endParaRPr>
          </a:p>
        </p:txBody>
      </p:sp>
      <p:sp>
        <p:nvSpPr>
          <p:cNvPr id="122" name="Line 181"/>
          <p:cNvSpPr>
            <a:spLocks noChangeShapeType="1"/>
          </p:cNvSpPr>
          <p:nvPr/>
        </p:nvSpPr>
        <p:spPr bwMode="auto">
          <a:xfrm>
            <a:off x="214282" y="328453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" name="Oval 268"/>
          <p:cNvSpPr>
            <a:spLocks noChangeArrowheads="1"/>
          </p:cNvSpPr>
          <p:nvPr/>
        </p:nvSpPr>
        <p:spPr bwMode="auto">
          <a:xfrm>
            <a:off x="2114548" y="3541713"/>
            <a:ext cx="446088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4" name="Oval 269"/>
          <p:cNvSpPr>
            <a:spLocks noChangeArrowheads="1"/>
          </p:cNvSpPr>
          <p:nvPr/>
        </p:nvSpPr>
        <p:spPr bwMode="auto">
          <a:xfrm>
            <a:off x="2128836" y="44053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5" name="Oval 270"/>
          <p:cNvSpPr>
            <a:spLocks noChangeArrowheads="1"/>
          </p:cNvSpPr>
          <p:nvPr/>
        </p:nvSpPr>
        <p:spPr bwMode="auto">
          <a:xfrm>
            <a:off x="2128836" y="39735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6" name="Oval 271"/>
          <p:cNvSpPr>
            <a:spLocks noChangeArrowheads="1"/>
          </p:cNvSpPr>
          <p:nvPr/>
        </p:nvSpPr>
        <p:spPr bwMode="auto">
          <a:xfrm>
            <a:off x="2128836" y="48371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7" name="Oval 272"/>
          <p:cNvSpPr>
            <a:spLocks noChangeArrowheads="1"/>
          </p:cNvSpPr>
          <p:nvPr/>
        </p:nvSpPr>
        <p:spPr bwMode="auto">
          <a:xfrm>
            <a:off x="2128836" y="52705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8" name="Oval 273"/>
          <p:cNvSpPr>
            <a:spLocks noChangeArrowheads="1"/>
          </p:cNvSpPr>
          <p:nvPr/>
        </p:nvSpPr>
        <p:spPr bwMode="auto">
          <a:xfrm>
            <a:off x="2128836" y="57023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9" name="Line 274"/>
          <p:cNvSpPr>
            <a:spLocks noChangeShapeType="1"/>
          </p:cNvSpPr>
          <p:nvPr/>
        </p:nvSpPr>
        <p:spPr bwMode="auto">
          <a:xfrm flipH="1">
            <a:off x="1982786" y="3432175"/>
            <a:ext cx="3175" cy="3165475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30" name="Line 275"/>
          <p:cNvSpPr>
            <a:spLocks noChangeShapeType="1"/>
          </p:cNvSpPr>
          <p:nvPr/>
        </p:nvSpPr>
        <p:spPr bwMode="auto">
          <a:xfrm>
            <a:off x="2703511" y="3359150"/>
            <a:ext cx="0" cy="3238500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31" name="Rectangle 277"/>
          <p:cNvSpPr>
            <a:spLocks noChangeArrowheads="1"/>
          </p:cNvSpPr>
          <p:nvPr/>
        </p:nvSpPr>
        <p:spPr bwMode="auto">
          <a:xfrm>
            <a:off x="2703511" y="3505200"/>
            <a:ext cx="108743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ДАТЬ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2" name="Rectangle 278"/>
          <p:cNvSpPr>
            <a:spLocks noChangeArrowheads="1"/>
          </p:cNvSpPr>
          <p:nvPr/>
        </p:nvSpPr>
        <p:spPr bwMode="auto">
          <a:xfrm>
            <a:off x="933421" y="3933825"/>
            <a:ext cx="1049365" cy="327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ПОМ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3" name="Rectangle 279"/>
          <p:cNvSpPr>
            <a:spLocks noChangeArrowheads="1"/>
          </p:cNvSpPr>
          <p:nvPr/>
        </p:nvSpPr>
        <p:spPr bwMode="auto">
          <a:xfrm>
            <a:off x="2703511" y="3933824"/>
            <a:ext cx="1015992" cy="4238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ГАТЬ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4" name="Rectangle 280"/>
          <p:cNvSpPr>
            <a:spLocks noChangeArrowheads="1"/>
          </p:cNvSpPr>
          <p:nvPr/>
        </p:nvSpPr>
        <p:spPr bwMode="auto">
          <a:xfrm>
            <a:off x="2703511" y="4365625"/>
            <a:ext cx="130174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БИТЬ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5" name="Rectangle 281"/>
          <p:cNvSpPr>
            <a:spLocks noChangeArrowheads="1"/>
          </p:cNvSpPr>
          <p:nvPr/>
        </p:nvSpPr>
        <p:spPr bwMode="auto">
          <a:xfrm>
            <a:off x="2703511" y="4797425"/>
            <a:ext cx="87311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6" name="Rectangle 282"/>
          <p:cNvSpPr>
            <a:spLocks noChangeArrowheads="1"/>
          </p:cNvSpPr>
          <p:nvPr/>
        </p:nvSpPr>
        <p:spPr bwMode="auto">
          <a:xfrm>
            <a:off x="-138149" y="5229225"/>
            <a:ext cx="212093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СОЧУВСТВ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7" name="Rectangle 283"/>
          <p:cNvSpPr>
            <a:spLocks noChangeArrowheads="1"/>
          </p:cNvSpPr>
          <p:nvPr/>
        </p:nvSpPr>
        <p:spPr bwMode="auto">
          <a:xfrm>
            <a:off x="2703511" y="5229225"/>
            <a:ext cx="1082671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ВАТЬ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8" name="Rectangle 284"/>
          <p:cNvSpPr>
            <a:spLocks noChangeArrowheads="1"/>
          </p:cNvSpPr>
          <p:nvPr/>
        </p:nvSpPr>
        <p:spPr bwMode="auto">
          <a:xfrm>
            <a:off x="1" y="5661025"/>
            <a:ext cx="198278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СОРАДОВА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9" name="Rectangle 285"/>
          <p:cNvSpPr>
            <a:spLocks noChangeArrowheads="1"/>
          </p:cNvSpPr>
          <p:nvPr/>
        </p:nvSpPr>
        <p:spPr bwMode="auto">
          <a:xfrm>
            <a:off x="2703511" y="5661025"/>
            <a:ext cx="10795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0" name="Oval 286"/>
          <p:cNvSpPr>
            <a:spLocks noChangeArrowheads="1"/>
          </p:cNvSpPr>
          <p:nvPr/>
        </p:nvSpPr>
        <p:spPr bwMode="auto">
          <a:xfrm>
            <a:off x="2128836" y="61341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1" name="Rectangle 288"/>
          <p:cNvSpPr>
            <a:spLocks noChangeArrowheads="1"/>
          </p:cNvSpPr>
          <p:nvPr/>
        </p:nvSpPr>
        <p:spPr bwMode="auto">
          <a:xfrm>
            <a:off x="2774948" y="6092825"/>
            <a:ext cx="201136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БОТИТЬСЯ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2" name="Rectangle 289"/>
          <p:cNvSpPr>
            <a:spLocks noChangeArrowheads="1"/>
          </p:cNvSpPr>
          <p:nvPr/>
        </p:nvSpPr>
        <p:spPr bwMode="auto">
          <a:xfrm>
            <a:off x="830261" y="4365625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ЛЮ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3" name="Rectangle 290"/>
          <p:cNvSpPr>
            <a:spLocks noChangeArrowheads="1"/>
          </p:cNvSpPr>
          <p:nvPr/>
        </p:nvSpPr>
        <p:spPr bwMode="auto">
          <a:xfrm>
            <a:off x="1219173" y="4757738"/>
            <a:ext cx="763613" cy="385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008000"/>
                </a:solidFill>
              </a:rPr>
              <a:t>ДА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4" name="Rectangle 277"/>
          <p:cNvSpPr>
            <a:spLocks noChangeArrowheads="1"/>
          </p:cNvSpPr>
          <p:nvPr/>
        </p:nvSpPr>
        <p:spPr bwMode="auto">
          <a:xfrm>
            <a:off x="433355" y="3500438"/>
            <a:ext cx="157163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СОСТРА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5" name="Rectangle 290"/>
          <p:cNvSpPr>
            <a:spLocks noChangeArrowheads="1"/>
          </p:cNvSpPr>
          <p:nvPr/>
        </p:nvSpPr>
        <p:spPr bwMode="auto">
          <a:xfrm>
            <a:off x="1428728" y="6115060"/>
            <a:ext cx="549299" cy="385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>
                <a:solidFill>
                  <a:srgbClr val="008000"/>
                </a:solidFill>
              </a:rPr>
              <a:t>З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6" name="Rectangle 277"/>
          <p:cNvSpPr>
            <a:spLocks noChangeArrowheads="1"/>
          </p:cNvSpPr>
          <p:nvPr/>
        </p:nvSpPr>
        <p:spPr bwMode="auto">
          <a:xfrm>
            <a:off x="2143108" y="3491577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Д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147" name="Rectangle 277"/>
          <p:cNvSpPr>
            <a:spLocks noChangeArrowheads="1"/>
          </p:cNvSpPr>
          <p:nvPr/>
        </p:nvSpPr>
        <p:spPr bwMode="auto">
          <a:xfrm>
            <a:off x="2143108" y="3920205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148" name="Rectangle 277"/>
          <p:cNvSpPr>
            <a:spLocks noChangeArrowheads="1"/>
          </p:cNvSpPr>
          <p:nvPr/>
        </p:nvSpPr>
        <p:spPr bwMode="auto">
          <a:xfrm>
            <a:off x="2143108" y="4348833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Б</a:t>
            </a:r>
          </a:p>
        </p:txBody>
      </p:sp>
      <p:sp>
        <p:nvSpPr>
          <p:cNvPr id="149" name="Rectangle 277"/>
          <p:cNvSpPr>
            <a:spLocks noChangeArrowheads="1"/>
          </p:cNvSpPr>
          <p:nvPr/>
        </p:nvSpPr>
        <p:spPr bwMode="auto">
          <a:xfrm>
            <a:off x="2143108" y="4777461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Р</a:t>
            </a:r>
          </a:p>
        </p:txBody>
      </p:sp>
      <p:sp>
        <p:nvSpPr>
          <p:cNvPr id="150" name="Rectangle 277"/>
          <p:cNvSpPr>
            <a:spLocks noChangeArrowheads="1"/>
          </p:cNvSpPr>
          <p:nvPr/>
        </p:nvSpPr>
        <p:spPr bwMode="auto">
          <a:xfrm>
            <a:off x="2143108" y="5206089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О</a:t>
            </a:r>
          </a:p>
        </p:txBody>
      </p:sp>
      <p:sp>
        <p:nvSpPr>
          <p:cNvPr id="151" name="Rectangle 277"/>
          <p:cNvSpPr>
            <a:spLocks noChangeArrowheads="1"/>
          </p:cNvSpPr>
          <p:nvPr/>
        </p:nvSpPr>
        <p:spPr bwMode="auto">
          <a:xfrm>
            <a:off x="2143108" y="5643578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Т</a:t>
            </a:r>
          </a:p>
        </p:txBody>
      </p:sp>
      <p:sp>
        <p:nvSpPr>
          <p:cNvPr id="152" name="Rectangle 277"/>
          <p:cNvSpPr>
            <a:spLocks noChangeArrowheads="1"/>
          </p:cNvSpPr>
          <p:nvPr/>
        </p:nvSpPr>
        <p:spPr bwMode="auto">
          <a:xfrm>
            <a:off x="2143108" y="6063345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А</a:t>
            </a: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5862A-D07F-4F96-A28F-0018440205B0}" type="slidenum">
              <a:rPr lang="en-US"/>
              <a:pPr/>
              <a:t>5</a:t>
            </a:fld>
            <a:endParaRPr lang="en-US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588125" y="692150"/>
            <a:ext cx="2447925" cy="1871663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>
                <a:solidFill>
                  <a:srgbClr val="0000CC"/>
                </a:solidFill>
              </a:rPr>
              <a:t>В НАЧАЛЕ БЫЛО СЛОВО</a:t>
            </a:r>
            <a:endParaRPr lang="en-US" sz="2800" b="1">
              <a:solidFill>
                <a:srgbClr val="0000CC"/>
              </a:solidFill>
            </a:endParaRPr>
          </a:p>
        </p:txBody>
      </p:sp>
      <p:sp>
        <p:nvSpPr>
          <p:cNvPr id="37107" name="Rectangle 243"/>
          <p:cNvSpPr>
            <a:spLocks noChangeArrowheads="1"/>
          </p:cNvSpPr>
          <p:nvPr/>
        </p:nvSpPr>
        <p:spPr bwMode="auto">
          <a:xfrm>
            <a:off x="571472" y="571480"/>
            <a:ext cx="3857652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rgbClr val="0066CC"/>
                </a:solidFill>
              </a:rPr>
              <a:t>СЛОВА ПОДАРКИ</a:t>
            </a:r>
            <a:endParaRPr lang="en-US" sz="3200" b="1" dirty="0">
              <a:solidFill>
                <a:srgbClr val="0066CC"/>
              </a:solidFill>
            </a:endParaRPr>
          </a:p>
        </p:txBody>
      </p:sp>
      <p:grpSp>
        <p:nvGrpSpPr>
          <p:cNvPr id="51" name="Группа 50"/>
          <p:cNvGrpSpPr/>
          <p:nvPr/>
        </p:nvGrpSpPr>
        <p:grpSpPr>
          <a:xfrm>
            <a:off x="1357290" y="1322495"/>
            <a:ext cx="5757746" cy="5106901"/>
            <a:chOff x="2143108" y="1643050"/>
            <a:chExt cx="2818983" cy="2500330"/>
          </a:xfrm>
        </p:grpSpPr>
        <p:sp>
          <p:nvSpPr>
            <p:cNvPr id="35" name="Oval 93"/>
            <p:cNvSpPr>
              <a:spLocks noChangeArrowheads="1"/>
            </p:cNvSpPr>
            <p:nvPr/>
          </p:nvSpPr>
          <p:spPr bwMode="auto">
            <a:xfrm>
              <a:off x="2411229" y="1724128"/>
              <a:ext cx="2257955" cy="2202620"/>
            </a:xfrm>
            <a:prstGeom prst="ellips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6" name="Oval 96"/>
            <p:cNvSpPr>
              <a:spLocks noChangeArrowheads="1"/>
            </p:cNvSpPr>
            <p:nvPr/>
          </p:nvSpPr>
          <p:spPr bwMode="auto">
            <a:xfrm>
              <a:off x="2143108" y="2345534"/>
              <a:ext cx="497246" cy="44052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7" name="Oval 97"/>
            <p:cNvSpPr>
              <a:spLocks noChangeArrowheads="1"/>
            </p:cNvSpPr>
            <p:nvPr/>
          </p:nvSpPr>
          <p:spPr bwMode="auto">
            <a:xfrm>
              <a:off x="2360242" y="3202790"/>
              <a:ext cx="497246" cy="44052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8" name="Oval 98"/>
            <p:cNvSpPr>
              <a:spLocks noChangeArrowheads="1"/>
            </p:cNvSpPr>
            <p:nvPr/>
          </p:nvSpPr>
          <p:spPr bwMode="auto">
            <a:xfrm>
              <a:off x="3146060" y="3702856"/>
              <a:ext cx="497246" cy="44052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9" name="Oval 99"/>
            <p:cNvSpPr>
              <a:spLocks noChangeArrowheads="1"/>
            </p:cNvSpPr>
            <p:nvPr/>
          </p:nvSpPr>
          <p:spPr bwMode="auto">
            <a:xfrm>
              <a:off x="4071934" y="3429000"/>
              <a:ext cx="497246" cy="44052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0" name="Oval 100"/>
            <p:cNvSpPr>
              <a:spLocks noChangeArrowheads="1"/>
            </p:cNvSpPr>
            <p:nvPr/>
          </p:nvSpPr>
          <p:spPr bwMode="auto">
            <a:xfrm>
              <a:off x="4429124" y="2571744"/>
              <a:ext cx="497246" cy="44052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1" name="Oval 101"/>
            <p:cNvSpPr>
              <a:spLocks noChangeArrowheads="1"/>
            </p:cNvSpPr>
            <p:nvPr/>
          </p:nvSpPr>
          <p:spPr bwMode="auto">
            <a:xfrm>
              <a:off x="3857620" y="1702592"/>
              <a:ext cx="497246" cy="44052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2" name="Rectangle 109"/>
            <p:cNvSpPr>
              <a:spLocks noChangeArrowheads="1"/>
            </p:cNvSpPr>
            <p:nvPr/>
          </p:nvSpPr>
          <p:spPr bwMode="auto">
            <a:xfrm>
              <a:off x="2492867" y="3234006"/>
              <a:ext cx="440620" cy="40483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4000" b="1" dirty="0" smtClean="0">
                  <a:solidFill>
                    <a:srgbClr val="0000CC"/>
                  </a:solidFill>
                </a:rPr>
                <a:t>Р</a:t>
              </a:r>
              <a:endParaRPr lang="ru-RU" sz="4000" b="1" dirty="0">
                <a:solidFill>
                  <a:srgbClr val="0000CC"/>
                </a:solidFill>
              </a:endParaRPr>
            </a:p>
          </p:txBody>
        </p:sp>
        <p:sp>
          <p:nvSpPr>
            <p:cNvPr id="43" name="Rectangle 110"/>
            <p:cNvSpPr>
              <a:spLocks noChangeArrowheads="1"/>
            </p:cNvSpPr>
            <p:nvPr/>
          </p:nvSpPr>
          <p:spPr bwMode="auto">
            <a:xfrm>
              <a:off x="2283012" y="2394584"/>
              <a:ext cx="440620" cy="44076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4000" b="1" dirty="0">
                  <a:solidFill>
                    <a:srgbClr val="0000CC"/>
                  </a:solidFill>
                </a:rPr>
                <a:t>К</a:t>
              </a:r>
              <a:r>
                <a:rPr lang="ru-RU" sz="2400" b="1" dirty="0">
                  <a:solidFill>
                    <a:srgbClr val="0000CC"/>
                  </a:solidFill>
                </a:rPr>
                <a:t/>
              </a:r>
              <a:br>
                <a:rPr lang="ru-RU" sz="2400" b="1" dirty="0">
                  <a:solidFill>
                    <a:srgbClr val="0000CC"/>
                  </a:solidFill>
                </a:rPr>
              </a:br>
              <a:endParaRPr lang="ru-RU" sz="2400" b="1" dirty="0">
                <a:solidFill>
                  <a:srgbClr val="0000CC"/>
                </a:solidFill>
              </a:endParaRPr>
            </a:p>
          </p:txBody>
        </p:sp>
        <p:sp>
          <p:nvSpPr>
            <p:cNvPr id="44" name="Rectangle 111"/>
            <p:cNvSpPr>
              <a:spLocks noChangeArrowheads="1"/>
            </p:cNvSpPr>
            <p:nvPr/>
          </p:nvSpPr>
          <p:spPr bwMode="auto">
            <a:xfrm>
              <a:off x="3996832" y="1765017"/>
              <a:ext cx="440620" cy="4251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4000" b="1" dirty="0" err="1" smtClean="0">
                  <a:solidFill>
                    <a:srgbClr val="0000CC"/>
                  </a:solidFill>
                </a:rPr>
                <a:t>Т</a:t>
              </a:r>
              <a:r>
                <a:rPr lang="ru-RU" sz="2400" b="1" dirty="0">
                  <a:solidFill>
                    <a:srgbClr val="0000CC"/>
                  </a:solidFill>
                </a:rPr>
                <a:t/>
              </a:r>
              <a:br>
                <a:rPr lang="ru-RU" sz="2400" b="1" dirty="0">
                  <a:solidFill>
                    <a:srgbClr val="0000CC"/>
                  </a:solidFill>
                </a:rPr>
              </a:br>
              <a:endParaRPr lang="ru-RU" sz="2400" b="1" dirty="0">
                <a:solidFill>
                  <a:srgbClr val="0000CC"/>
                </a:solidFill>
              </a:endParaRPr>
            </a:p>
          </p:txBody>
        </p:sp>
        <p:sp>
          <p:nvSpPr>
            <p:cNvPr id="45" name="Rectangle 113"/>
            <p:cNvSpPr>
              <a:spLocks noChangeArrowheads="1"/>
            </p:cNvSpPr>
            <p:nvPr/>
          </p:nvSpPr>
          <p:spPr bwMode="auto">
            <a:xfrm>
              <a:off x="3262338" y="3723669"/>
              <a:ext cx="440620" cy="3793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4000" b="1" dirty="0" err="1" smtClean="0">
                  <a:solidFill>
                    <a:srgbClr val="0000CC"/>
                  </a:solidFill>
                </a:rPr>
                <a:t>А</a:t>
              </a:r>
              <a:endParaRPr lang="ru-RU" sz="4000" b="1" dirty="0">
                <a:solidFill>
                  <a:srgbClr val="0000CC"/>
                </a:solidFill>
              </a:endParaRPr>
            </a:p>
          </p:txBody>
        </p:sp>
        <p:sp>
          <p:nvSpPr>
            <p:cNvPr id="46" name="Rectangle 114"/>
            <p:cNvSpPr>
              <a:spLocks noChangeArrowheads="1"/>
            </p:cNvSpPr>
            <p:nvPr/>
          </p:nvSpPr>
          <p:spPr bwMode="auto">
            <a:xfrm>
              <a:off x="4521471" y="2604439"/>
              <a:ext cx="440620" cy="37927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4000" b="1" dirty="0">
                  <a:solidFill>
                    <a:srgbClr val="0000CC"/>
                  </a:solidFill>
                </a:rPr>
                <a:t>О</a:t>
              </a:r>
              <a:r>
                <a:rPr lang="ru-RU" sz="2400" b="1" dirty="0">
                  <a:solidFill>
                    <a:srgbClr val="0000CC"/>
                  </a:solidFill>
                </a:rPr>
                <a:t/>
              </a:r>
              <a:br>
                <a:rPr lang="ru-RU" sz="2400" b="1" dirty="0">
                  <a:solidFill>
                    <a:srgbClr val="0000CC"/>
                  </a:solidFill>
                </a:rPr>
              </a:br>
              <a:endParaRPr lang="ru-RU" sz="2400" b="1" dirty="0">
                <a:solidFill>
                  <a:srgbClr val="0000CC"/>
                </a:solidFill>
              </a:endParaRPr>
            </a:p>
          </p:txBody>
        </p:sp>
        <p:sp>
          <p:nvSpPr>
            <p:cNvPr id="47" name="Rectangle 115"/>
            <p:cNvSpPr>
              <a:spLocks noChangeArrowheads="1"/>
            </p:cNvSpPr>
            <p:nvPr/>
          </p:nvSpPr>
          <p:spPr bwMode="auto">
            <a:xfrm>
              <a:off x="4206688" y="3478837"/>
              <a:ext cx="440620" cy="4965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4000" b="1" dirty="0" smtClean="0">
                  <a:solidFill>
                    <a:srgbClr val="0000CC"/>
                  </a:solidFill>
                </a:rPr>
                <a:t>С</a:t>
              </a:r>
              <a:r>
                <a:rPr lang="ru-RU" sz="2400" b="1" dirty="0">
                  <a:solidFill>
                    <a:srgbClr val="0000CC"/>
                  </a:solidFill>
                </a:rPr>
                <a:t/>
              </a:r>
              <a:br>
                <a:rPr lang="ru-RU" sz="2400" b="1" dirty="0">
                  <a:solidFill>
                    <a:srgbClr val="0000CC"/>
                  </a:solidFill>
                </a:rPr>
              </a:br>
              <a:endParaRPr lang="ru-RU" sz="2400" b="1" dirty="0">
                <a:solidFill>
                  <a:srgbClr val="0000CC"/>
                </a:solidFill>
              </a:endParaRPr>
            </a:p>
          </p:txBody>
        </p:sp>
        <p:sp>
          <p:nvSpPr>
            <p:cNvPr id="48" name="AutoShape 116"/>
            <p:cNvSpPr>
              <a:spLocks noChangeArrowheads="1"/>
            </p:cNvSpPr>
            <p:nvPr/>
          </p:nvSpPr>
          <p:spPr bwMode="auto">
            <a:xfrm>
              <a:off x="2796992" y="2162883"/>
              <a:ext cx="1488197" cy="1378186"/>
            </a:xfrm>
            <a:prstGeom prst="smileyFace">
              <a:avLst>
                <a:gd name="adj" fmla="val 4653"/>
              </a:avLst>
            </a:prstGeom>
            <a:solidFill>
              <a:srgbClr val="FFFF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9" name="Oval 96"/>
            <p:cNvSpPr>
              <a:spLocks noChangeArrowheads="1"/>
            </p:cNvSpPr>
            <p:nvPr/>
          </p:nvSpPr>
          <p:spPr bwMode="auto">
            <a:xfrm>
              <a:off x="2786050" y="1643050"/>
              <a:ext cx="497246" cy="440524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0" name="Rectangle 113"/>
            <p:cNvSpPr>
              <a:spLocks noChangeArrowheads="1"/>
            </p:cNvSpPr>
            <p:nvPr/>
          </p:nvSpPr>
          <p:spPr bwMode="auto">
            <a:xfrm>
              <a:off x="2891670" y="1660089"/>
              <a:ext cx="440620" cy="3793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4000" b="1" dirty="0" err="1" smtClean="0">
                  <a:solidFill>
                    <a:srgbClr val="0000CC"/>
                  </a:solidFill>
                </a:rPr>
                <a:t>А</a:t>
              </a:r>
              <a:endParaRPr lang="ru-RU" sz="4000" b="1" dirty="0">
                <a:solidFill>
                  <a:srgbClr val="0000CC"/>
                </a:solidFill>
              </a:endParaRPr>
            </a:p>
          </p:txBody>
        </p:sp>
      </p:grp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5862A-D07F-4F96-A28F-0018440205B0}" type="slidenum">
              <a:rPr lang="en-US"/>
              <a:pPr/>
              <a:t>6</a:t>
            </a:fld>
            <a:endParaRPr lang="en-US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588125" y="692150"/>
            <a:ext cx="2447925" cy="1871663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>
                <a:solidFill>
                  <a:srgbClr val="0000CC"/>
                </a:solidFill>
              </a:rPr>
              <a:t>В НАЧАЛЕ БЫЛО СЛОВО</a:t>
            </a:r>
            <a:endParaRPr lang="en-US" sz="2800" b="1">
              <a:solidFill>
                <a:srgbClr val="0000CC"/>
              </a:solidFill>
            </a:endParaRPr>
          </a:p>
        </p:txBody>
      </p:sp>
      <p:sp>
        <p:nvSpPr>
          <p:cNvPr id="36957" name="Oval 93"/>
          <p:cNvSpPr>
            <a:spLocks noChangeArrowheads="1"/>
          </p:cNvSpPr>
          <p:nvPr/>
        </p:nvSpPr>
        <p:spPr bwMode="auto">
          <a:xfrm>
            <a:off x="3839989" y="581120"/>
            <a:ext cx="2257955" cy="220262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0" name="Oval 96"/>
          <p:cNvSpPr>
            <a:spLocks noChangeArrowheads="1"/>
          </p:cNvSpPr>
          <p:nvPr/>
        </p:nvSpPr>
        <p:spPr bwMode="auto">
          <a:xfrm>
            <a:off x="3571868" y="1202526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1" name="Oval 97"/>
          <p:cNvSpPr>
            <a:spLocks noChangeArrowheads="1"/>
          </p:cNvSpPr>
          <p:nvPr/>
        </p:nvSpPr>
        <p:spPr bwMode="auto">
          <a:xfrm>
            <a:off x="3789002" y="205978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2" name="Oval 98"/>
          <p:cNvSpPr>
            <a:spLocks noChangeArrowheads="1"/>
          </p:cNvSpPr>
          <p:nvPr/>
        </p:nvSpPr>
        <p:spPr bwMode="auto">
          <a:xfrm>
            <a:off x="4574820" y="2559848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3" name="Oval 99"/>
          <p:cNvSpPr>
            <a:spLocks noChangeArrowheads="1"/>
          </p:cNvSpPr>
          <p:nvPr/>
        </p:nvSpPr>
        <p:spPr bwMode="auto">
          <a:xfrm>
            <a:off x="5500694" y="228599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4" name="Oval 100"/>
          <p:cNvSpPr>
            <a:spLocks noChangeArrowheads="1"/>
          </p:cNvSpPr>
          <p:nvPr/>
        </p:nvSpPr>
        <p:spPr bwMode="auto">
          <a:xfrm>
            <a:off x="5857884" y="1428736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5" name="Oval 101"/>
          <p:cNvSpPr>
            <a:spLocks noChangeArrowheads="1"/>
          </p:cNvSpPr>
          <p:nvPr/>
        </p:nvSpPr>
        <p:spPr bwMode="auto">
          <a:xfrm>
            <a:off x="5286380" y="559584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73" name="Rectangle 109"/>
          <p:cNvSpPr>
            <a:spLocks noChangeArrowheads="1"/>
          </p:cNvSpPr>
          <p:nvPr/>
        </p:nvSpPr>
        <p:spPr bwMode="auto">
          <a:xfrm>
            <a:off x="3857620" y="2071678"/>
            <a:ext cx="440620" cy="4048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00CC"/>
                </a:solidFill>
              </a:rPr>
              <a:t>Р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4" name="Rectangle 110"/>
          <p:cNvSpPr>
            <a:spLocks noChangeArrowheads="1"/>
          </p:cNvSpPr>
          <p:nvPr/>
        </p:nvSpPr>
        <p:spPr bwMode="auto">
          <a:xfrm>
            <a:off x="3643306" y="1202283"/>
            <a:ext cx="440620" cy="4407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00CC"/>
                </a:solidFill>
              </a:rPr>
              <a:t>К</a:t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5" name="Rectangle 111"/>
          <p:cNvSpPr>
            <a:spLocks noChangeArrowheads="1"/>
          </p:cNvSpPr>
          <p:nvPr/>
        </p:nvSpPr>
        <p:spPr bwMode="auto">
          <a:xfrm>
            <a:off x="5357818" y="571480"/>
            <a:ext cx="440620" cy="425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Т</a:t>
            </a:r>
            <a:r>
              <a:rPr lang="ru-RU" sz="2400" b="1" dirty="0">
                <a:solidFill>
                  <a:srgbClr val="0000CC"/>
                </a:solidFill>
              </a:rPr>
              <a:t/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7" name="Rectangle 113"/>
          <p:cNvSpPr>
            <a:spLocks noChangeArrowheads="1"/>
          </p:cNvSpPr>
          <p:nvPr/>
        </p:nvSpPr>
        <p:spPr bwMode="auto">
          <a:xfrm>
            <a:off x="4643438" y="2549539"/>
            <a:ext cx="440620" cy="379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А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8" name="Rectangle 114"/>
          <p:cNvSpPr>
            <a:spLocks noChangeArrowheads="1"/>
          </p:cNvSpPr>
          <p:nvPr/>
        </p:nvSpPr>
        <p:spPr bwMode="auto">
          <a:xfrm>
            <a:off x="5929322" y="1406653"/>
            <a:ext cx="440620" cy="3792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00CC"/>
                </a:solidFill>
              </a:rPr>
              <a:t>О</a:t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9" name="Rectangle 115"/>
          <p:cNvSpPr>
            <a:spLocks noChangeArrowheads="1"/>
          </p:cNvSpPr>
          <p:nvPr/>
        </p:nvSpPr>
        <p:spPr bwMode="auto">
          <a:xfrm>
            <a:off x="5572132" y="2285992"/>
            <a:ext cx="440620" cy="496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00CC"/>
                </a:solidFill>
              </a:rPr>
              <a:t>С</a:t>
            </a:r>
            <a:r>
              <a:rPr lang="ru-RU" sz="2400" b="1" dirty="0">
                <a:solidFill>
                  <a:srgbClr val="0000CC"/>
                </a:solidFill>
              </a:rPr>
              <a:t/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80" name="AutoShape 116"/>
          <p:cNvSpPr>
            <a:spLocks noChangeArrowheads="1"/>
          </p:cNvSpPr>
          <p:nvPr/>
        </p:nvSpPr>
        <p:spPr bwMode="auto">
          <a:xfrm>
            <a:off x="4225752" y="1019875"/>
            <a:ext cx="1488197" cy="1378186"/>
          </a:xfrm>
          <a:prstGeom prst="smileyFace">
            <a:avLst>
              <a:gd name="adj" fmla="val 4653"/>
            </a:avLst>
          </a:prstGeom>
          <a:solidFill>
            <a:srgbClr val="FFFF00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038" name="Rectangle 174"/>
          <p:cNvSpPr>
            <a:spLocks noChangeArrowheads="1"/>
          </p:cNvSpPr>
          <p:nvPr/>
        </p:nvSpPr>
        <p:spPr bwMode="auto">
          <a:xfrm>
            <a:off x="179388" y="115888"/>
            <a:ext cx="3024187" cy="503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/>
              <a:t>У    Р    О    К</a:t>
            </a:r>
            <a:endParaRPr lang="en-US" sz="3200" b="1"/>
          </a:p>
        </p:txBody>
      </p:sp>
      <p:sp>
        <p:nvSpPr>
          <p:cNvPr id="37039" name="Line 175"/>
          <p:cNvSpPr>
            <a:spLocks noChangeShapeType="1"/>
          </p:cNvSpPr>
          <p:nvPr/>
        </p:nvSpPr>
        <p:spPr bwMode="auto">
          <a:xfrm>
            <a:off x="179388" y="115888"/>
            <a:ext cx="0" cy="316865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0" name="Line 176"/>
          <p:cNvSpPr>
            <a:spLocks noChangeShapeType="1"/>
          </p:cNvSpPr>
          <p:nvPr/>
        </p:nvSpPr>
        <p:spPr bwMode="auto">
          <a:xfrm>
            <a:off x="755650" y="692150"/>
            <a:ext cx="0" cy="20875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2" name="Line 178"/>
          <p:cNvSpPr>
            <a:spLocks noChangeShapeType="1"/>
          </p:cNvSpPr>
          <p:nvPr/>
        </p:nvSpPr>
        <p:spPr bwMode="auto">
          <a:xfrm>
            <a:off x="179388" y="11588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3" name="Line 179"/>
          <p:cNvSpPr>
            <a:spLocks noChangeShapeType="1"/>
          </p:cNvSpPr>
          <p:nvPr/>
        </p:nvSpPr>
        <p:spPr bwMode="auto">
          <a:xfrm>
            <a:off x="755650" y="692150"/>
            <a:ext cx="23050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4" name="Line 180"/>
          <p:cNvSpPr>
            <a:spLocks noChangeShapeType="1"/>
          </p:cNvSpPr>
          <p:nvPr/>
        </p:nvSpPr>
        <p:spPr bwMode="auto">
          <a:xfrm>
            <a:off x="3060700" y="115888"/>
            <a:ext cx="0" cy="5762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5" name="Line 181"/>
          <p:cNvSpPr>
            <a:spLocks noChangeShapeType="1"/>
          </p:cNvSpPr>
          <p:nvPr/>
        </p:nvSpPr>
        <p:spPr bwMode="auto">
          <a:xfrm>
            <a:off x="214282" y="328453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06" name="Rectangle 242"/>
          <p:cNvSpPr>
            <a:spLocks noChangeArrowheads="1"/>
          </p:cNvSpPr>
          <p:nvPr/>
        </p:nvSpPr>
        <p:spPr bwMode="auto">
          <a:xfrm>
            <a:off x="179388" y="690563"/>
            <a:ext cx="574675" cy="2449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lnSpc>
                <a:spcPct val="90000"/>
              </a:lnSpc>
            </a:pPr>
            <a:r>
              <a:rPr lang="ru-RU" sz="2800" b="1">
                <a:solidFill>
                  <a:srgbClr val="0066CC"/>
                </a:solidFill>
              </a:rPr>
              <a:t>С  Л  О  В</a:t>
            </a:r>
            <a:br>
              <a:rPr lang="ru-RU" sz="2800" b="1">
                <a:solidFill>
                  <a:srgbClr val="0066CC"/>
                </a:solidFill>
              </a:rPr>
            </a:br>
            <a:r>
              <a:rPr lang="ru-RU" sz="2800" b="1">
                <a:solidFill>
                  <a:srgbClr val="0066CC"/>
                </a:solidFill>
              </a:rPr>
              <a:t>А</a:t>
            </a:r>
            <a:endParaRPr lang="en-US" sz="2800" b="1">
              <a:solidFill>
                <a:srgbClr val="0066CC"/>
              </a:solidFill>
            </a:endParaRPr>
          </a:p>
        </p:txBody>
      </p:sp>
      <p:sp>
        <p:nvSpPr>
          <p:cNvPr id="37107" name="Rectangle 243"/>
          <p:cNvSpPr>
            <a:spLocks noChangeArrowheads="1"/>
          </p:cNvSpPr>
          <p:nvPr/>
        </p:nvSpPr>
        <p:spPr bwMode="auto">
          <a:xfrm>
            <a:off x="179388" y="2708275"/>
            <a:ext cx="3024187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>
                <a:solidFill>
                  <a:srgbClr val="0066CC"/>
                </a:solidFill>
              </a:rPr>
              <a:t>П О Д А Р К И</a:t>
            </a:r>
            <a:endParaRPr lang="en-US" sz="3200" b="1">
              <a:solidFill>
                <a:srgbClr val="0066CC"/>
              </a:solidFill>
            </a:endParaRPr>
          </a:p>
        </p:txBody>
      </p:sp>
      <p:sp>
        <p:nvSpPr>
          <p:cNvPr id="37108" name="Line 244"/>
          <p:cNvSpPr>
            <a:spLocks noChangeShapeType="1"/>
          </p:cNvSpPr>
          <p:nvPr/>
        </p:nvSpPr>
        <p:spPr bwMode="auto">
          <a:xfrm>
            <a:off x="3060700" y="2779713"/>
            <a:ext cx="0" cy="5048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09" name="Line 245"/>
          <p:cNvSpPr>
            <a:spLocks noChangeShapeType="1"/>
          </p:cNvSpPr>
          <p:nvPr/>
        </p:nvSpPr>
        <p:spPr bwMode="auto">
          <a:xfrm>
            <a:off x="755650" y="2779713"/>
            <a:ext cx="23050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10" name="Rectangle 246"/>
          <p:cNvSpPr>
            <a:spLocks noChangeArrowheads="1"/>
          </p:cNvSpPr>
          <p:nvPr/>
        </p:nvSpPr>
        <p:spPr bwMode="auto">
          <a:xfrm>
            <a:off x="827088" y="835025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1" name="Rectangle 247"/>
          <p:cNvSpPr>
            <a:spLocks noChangeArrowheads="1"/>
          </p:cNvSpPr>
          <p:nvPr/>
        </p:nvSpPr>
        <p:spPr bwMode="auto">
          <a:xfrm>
            <a:off x="827088" y="1484313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2" name="Rectangle 248"/>
          <p:cNvSpPr>
            <a:spLocks noChangeArrowheads="1"/>
          </p:cNvSpPr>
          <p:nvPr/>
        </p:nvSpPr>
        <p:spPr bwMode="auto">
          <a:xfrm>
            <a:off x="827088" y="2132013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3" name="Oval 249"/>
          <p:cNvSpPr>
            <a:spLocks noChangeArrowheads="1"/>
          </p:cNvSpPr>
          <p:nvPr/>
        </p:nvSpPr>
        <p:spPr bwMode="auto">
          <a:xfrm>
            <a:off x="6575425" y="3752850"/>
            <a:ext cx="446088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4" name="Oval 250"/>
          <p:cNvSpPr>
            <a:spLocks noChangeArrowheads="1"/>
          </p:cNvSpPr>
          <p:nvPr/>
        </p:nvSpPr>
        <p:spPr bwMode="auto">
          <a:xfrm>
            <a:off x="6589713" y="46164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5" name="Oval 251"/>
          <p:cNvSpPr>
            <a:spLocks noChangeArrowheads="1"/>
          </p:cNvSpPr>
          <p:nvPr/>
        </p:nvSpPr>
        <p:spPr bwMode="auto">
          <a:xfrm>
            <a:off x="6589713" y="41846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7" name="Oval 253"/>
          <p:cNvSpPr>
            <a:spLocks noChangeArrowheads="1"/>
          </p:cNvSpPr>
          <p:nvPr/>
        </p:nvSpPr>
        <p:spPr bwMode="auto">
          <a:xfrm>
            <a:off x="6589713" y="50482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8" name="Oval 254"/>
          <p:cNvSpPr>
            <a:spLocks noChangeArrowheads="1"/>
          </p:cNvSpPr>
          <p:nvPr/>
        </p:nvSpPr>
        <p:spPr bwMode="auto">
          <a:xfrm>
            <a:off x="6589713" y="5481638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9" name="Oval 255"/>
          <p:cNvSpPr>
            <a:spLocks noChangeArrowheads="1"/>
          </p:cNvSpPr>
          <p:nvPr/>
        </p:nvSpPr>
        <p:spPr bwMode="auto">
          <a:xfrm>
            <a:off x="6589713" y="5913438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20" name="Line 256"/>
          <p:cNvSpPr>
            <a:spLocks noChangeShapeType="1"/>
          </p:cNvSpPr>
          <p:nvPr/>
        </p:nvSpPr>
        <p:spPr bwMode="auto">
          <a:xfrm>
            <a:off x="6429388" y="2857496"/>
            <a:ext cx="15862" cy="3522667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21" name="Line 257"/>
          <p:cNvSpPr>
            <a:spLocks noChangeShapeType="1"/>
          </p:cNvSpPr>
          <p:nvPr/>
        </p:nvSpPr>
        <p:spPr bwMode="auto">
          <a:xfrm>
            <a:off x="7143768" y="2857496"/>
            <a:ext cx="20620" cy="3522667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22" name="Rectangle 258"/>
          <p:cNvSpPr>
            <a:spLocks noChangeArrowheads="1"/>
          </p:cNvSpPr>
          <p:nvPr/>
        </p:nvSpPr>
        <p:spPr bwMode="auto">
          <a:xfrm>
            <a:off x="4356100" y="3711575"/>
            <a:ext cx="2087563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FF0000"/>
                </a:solidFill>
              </a:rPr>
              <a:t>ТВОР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3" name="Rectangle 259"/>
          <p:cNvSpPr>
            <a:spLocks noChangeArrowheads="1"/>
          </p:cNvSpPr>
          <p:nvPr/>
        </p:nvSpPr>
        <p:spPr bwMode="auto">
          <a:xfrm>
            <a:off x="7164388" y="3716338"/>
            <a:ext cx="126526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ЕСТВО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4" name="Rectangle 260"/>
          <p:cNvSpPr>
            <a:spLocks noChangeArrowheads="1"/>
          </p:cNvSpPr>
          <p:nvPr/>
        </p:nvSpPr>
        <p:spPr bwMode="auto">
          <a:xfrm>
            <a:off x="5072066" y="4076700"/>
            <a:ext cx="1371597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ДУХОВ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5" name="Rectangle 261"/>
          <p:cNvSpPr>
            <a:spLocks noChangeArrowheads="1"/>
          </p:cNvSpPr>
          <p:nvPr/>
        </p:nvSpPr>
        <p:spPr bwMode="auto">
          <a:xfrm>
            <a:off x="7164388" y="4071938"/>
            <a:ext cx="119382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ОСТЬ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6" name="Rectangle 262"/>
          <p:cNvSpPr>
            <a:spLocks noChangeArrowheads="1"/>
          </p:cNvSpPr>
          <p:nvPr/>
        </p:nvSpPr>
        <p:spPr bwMode="auto">
          <a:xfrm>
            <a:off x="7164388" y="4576763"/>
            <a:ext cx="15843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ВЬ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7" name="Rectangle 263"/>
          <p:cNvSpPr>
            <a:spLocks noChangeArrowheads="1"/>
          </p:cNvSpPr>
          <p:nvPr/>
        </p:nvSpPr>
        <p:spPr bwMode="auto">
          <a:xfrm>
            <a:off x="7164389" y="5008563"/>
            <a:ext cx="69376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8" name="Rectangle 264"/>
          <p:cNvSpPr>
            <a:spLocks noChangeArrowheads="1"/>
          </p:cNvSpPr>
          <p:nvPr/>
        </p:nvSpPr>
        <p:spPr bwMode="auto">
          <a:xfrm>
            <a:off x="5291138" y="5440363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ЧЕС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9" name="Rectangle 265"/>
          <p:cNvSpPr>
            <a:spLocks noChangeArrowheads="1"/>
          </p:cNvSpPr>
          <p:nvPr/>
        </p:nvSpPr>
        <p:spPr bwMode="auto">
          <a:xfrm>
            <a:off x="7164388" y="5440363"/>
            <a:ext cx="126526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НОСТЬ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30" name="Rectangle 266"/>
          <p:cNvSpPr>
            <a:spLocks noChangeArrowheads="1"/>
          </p:cNvSpPr>
          <p:nvPr/>
        </p:nvSpPr>
        <p:spPr bwMode="auto">
          <a:xfrm>
            <a:off x="5291138" y="5872163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31" name="Rectangle 267"/>
          <p:cNvSpPr>
            <a:spLocks noChangeArrowheads="1"/>
          </p:cNvSpPr>
          <p:nvPr/>
        </p:nvSpPr>
        <p:spPr bwMode="auto">
          <a:xfrm>
            <a:off x="7164388" y="5872163"/>
            <a:ext cx="10795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72" name="Oval 249"/>
          <p:cNvSpPr>
            <a:spLocks noChangeArrowheads="1"/>
          </p:cNvSpPr>
          <p:nvPr/>
        </p:nvSpPr>
        <p:spPr bwMode="auto">
          <a:xfrm>
            <a:off x="6554804" y="2887664"/>
            <a:ext cx="446088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3" name="Oval 251"/>
          <p:cNvSpPr>
            <a:spLocks noChangeArrowheads="1"/>
          </p:cNvSpPr>
          <p:nvPr/>
        </p:nvSpPr>
        <p:spPr bwMode="auto">
          <a:xfrm>
            <a:off x="6572264" y="3319464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4" name="Oval 96"/>
          <p:cNvSpPr>
            <a:spLocks noChangeArrowheads="1"/>
          </p:cNvSpPr>
          <p:nvPr/>
        </p:nvSpPr>
        <p:spPr bwMode="auto">
          <a:xfrm>
            <a:off x="4214810" y="50004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5" name="Rectangle 113"/>
          <p:cNvSpPr>
            <a:spLocks noChangeArrowheads="1"/>
          </p:cNvSpPr>
          <p:nvPr/>
        </p:nvSpPr>
        <p:spPr bwMode="auto">
          <a:xfrm>
            <a:off x="4286248" y="477837"/>
            <a:ext cx="440620" cy="379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А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78" name="Rectangle 259"/>
          <p:cNvSpPr>
            <a:spLocks noChangeArrowheads="1"/>
          </p:cNvSpPr>
          <p:nvPr/>
        </p:nvSpPr>
        <p:spPr bwMode="auto">
          <a:xfrm>
            <a:off x="7143768" y="2857496"/>
            <a:ext cx="86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ЕРА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79" name="Rectangle 259"/>
          <p:cNvSpPr>
            <a:spLocks noChangeArrowheads="1"/>
          </p:cNvSpPr>
          <p:nvPr/>
        </p:nvSpPr>
        <p:spPr bwMode="auto">
          <a:xfrm>
            <a:off x="7143768" y="3286124"/>
            <a:ext cx="1000132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ЖДА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0" name="Rectangle 258"/>
          <p:cNvSpPr>
            <a:spLocks noChangeArrowheads="1"/>
          </p:cNvSpPr>
          <p:nvPr/>
        </p:nvSpPr>
        <p:spPr bwMode="auto">
          <a:xfrm>
            <a:off x="5357818" y="3286124"/>
            <a:ext cx="1087431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НАД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1" name="Rectangle 260"/>
          <p:cNvSpPr>
            <a:spLocks noChangeArrowheads="1"/>
          </p:cNvSpPr>
          <p:nvPr/>
        </p:nvSpPr>
        <p:spPr bwMode="auto">
          <a:xfrm>
            <a:off x="5429256" y="4564073"/>
            <a:ext cx="1014407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ЛЮБ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2" name="Rectangle 260"/>
          <p:cNvSpPr>
            <a:spLocks noChangeArrowheads="1"/>
          </p:cNvSpPr>
          <p:nvPr/>
        </p:nvSpPr>
        <p:spPr bwMode="auto">
          <a:xfrm>
            <a:off x="5000628" y="4992701"/>
            <a:ext cx="144303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МУДРО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3" name="Rectangle 71"/>
          <p:cNvSpPr>
            <a:spLocks noChangeArrowheads="1"/>
          </p:cNvSpPr>
          <p:nvPr/>
        </p:nvSpPr>
        <p:spPr bwMode="auto">
          <a:xfrm>
            <a:off x="827088" y="765175"/>
            <a:ext cx="2244714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chemeClr val="accent2"/>
                </a:solidFill>
              </a:rPr>
              <a:t>ДОБРОТА</a:t>
            </a:r>
            <a:endParaRPr lang="en-US" sz="3200" b="1" dirty="0">
              <a:solidFill>
                <a:schemeClr val="accent2"/>
              </a:solidFill>
            </a:endParaRPr>
          </a:p>
        </p:txBody>
      </p:sp>
      <p:sp>
        <p:nvSpPr>
          <p:cNvPr id="122" name="Line 181"/>
          <p:cNvSpPr>
            <a:spLocks noChangeShapeType="1"/>
          </p:cNvSpPr>
          <p:nvPr/>
        </p:nvSpPr>
        <p:spPr bwMode="auto">
          <a:xfrm>
            <a:off x="214282" y="328453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" name="Oval 268"/>
          <p:cNvSpPr>
            <a:spLocks noChangeArrowheads="1"/>
          </p:cNvSpPr>
          <p:nvPr/>
        </p:nvSpPr>
        <p:spPr bwMode="auto">
          <a:xfrm>
            <a:off x="2114548" y="3541713"/>
            <a:ext cx="446088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4" name="Oval 269"/>
          <p:cNvSpPr>
            <a:spLocks noChangeArrowheads="1"/>
          </p:cNvSpPr>
          <p:nvPr/>
        </p:nvSpPr>
        <p:spPr bwMode="auto">
          <a:xfrm>
            <a:off x="2128836" y="44053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5" name="Oval 270"/>
          <p:cNvSpPr>
            <a:spLocks noChangeArrowheads="1"/>
          </p:cNvSpPr>
          <p:nvPr/>
        </p:nvSpPr>
        <p:spPr bwMode="auto">
          <a:xfrm>
            <a:off x="2128836" y="39735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6" name="Oval 271"/>
          <p:cNvSpPr>
            <a:spLocks noChangeArrowheads="1"/>
          </p:cNvSpPr>
          <p:nvPr/>
        </p:nvSpPr>
        <p:spPr bwMode="auto">
          <a:xfrm>
            <a:off x="2128836" y="48371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7" name="Oval 272"/>
          <p:cNvSpPr>
            <a:spLocks noChangeArrowheads="1"/>
          </p:cNvSpPr>
          <p:nvPr/>
        </p:nvSpPr>
        <p:spPr bwMode="auto">
          <a:xfrm>
            <a:off x="2128836" y="52705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8" name="Oval 273"/>
          <p:cNvSpPr>
            <a:spLocks noChangeArrowheads="1"/>
          </p:cNvSpPr>
          <p:nvPr/>
        </p:nvSpPr>
        <p:spPr bwMode="auto">
          <a:xfrm>
            <a:off x="2128836" y="57023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9" name="Line 274"/>
          <p:cNvSpPr>
            <a:spLocks noChangeShapeType="1"/>
          </p:cNvSpPr>
          <p:nvPr/>
        </p:nvSpPr>
        <p:spPr bwMode="auto">
          <a:xfrm flipH="1">
            <a:off x="1982786" y="3432175"/>
            <a:ext cx="3175" cy="3165475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30" name="Line 275"/>
          <p:cNvSpPr>
            <a:spLocks noChangeShapeType="1"/>
          </p:cNvSpPr>
          <p:nvPr/>
        </p:nvSpPr>
        <p:spPr bwMode="auto">
          <a:xfrm>
            <a:off x="2703511" y="3359150"/>
            <a:ext cx="0" cy="3238500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31" name="Rectangle 277"/>
          <p:cNvSpPr>
            <a:spLocks noChangeArrowheads="1"/>
          </p:cNvSpPr>
          <p:nvPr/>
        </p:nvSpPr>
        <p:spPr bwMode="auto">
          <a:xfrm>
            <a:off x="2703511" y="3505200"/>
            <a:ext cx="108743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ДАТЬ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2" name="Rectangle 278"/>
          <p:cNvSpPr>
            <a:spLocks noChangeArrowheads="1"/>
          </p:cNvSpPr>
          <p:nvPr/>
        </p:nvSpPr>
        <p:spPr bwMode="auto">
          <a:xfrm>
            <a:off x="933421" y="3933825"/>
            <a:ext cx="1049365" cy="327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ПОМ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3" name="Rectangle 279"/>
          <p:cNvSpPr>
            <a:spLocks noChangeArrowheads="1"/>
          </p:cNvSpPr>
          <p:nvPr/>
        </p:nvSpPr>
        <p:spPr bwMode="auto">
          <a:xfrm>
            <a:off x="2703511" y="3933824"/>
            <a:ext cx="1015992" cy="4238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ГАТЬ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4" name="Rectangle 280"/>
          <p:cNvSpPr>
            <a:spLocks noChangeArrowheads="1"/>
          </p:cNvSpPr>
          <p:nvPr/>
        </p:nvSpPr>
        <p:spPr bwMode="auto">
          <a:xfrm>
            <a:off x="2703511" y="4365625"/>
            <a:ext cx="130174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БИТЬ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5" name="Rectangle 281"/>
          <p:cNvSpPr>
            <a:spLocks noChangeArrowheads="1"/>
          </p:cNvSpPr>
          <p:nvPr/>
        </p:nvSpPr>
        <p:spPr bwMode="auto">
          <a:xfrm>
            <a:off x="2703511" y="4797425"/>
            <a:ext cx="87311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6" name="Rectangle 282"/>
          <p:cNvSpPr>
            <a:spLocks noChangeArrowheads="1"/>
          </p:cNvSpPr>
          <p:nvPr/>
        </p:nvSpPr>
        <p:spPr bwMode="auto">
          <a:xfrm>
            <a:off x="-138149" y="5229225"/>
            <a:ext cx="212093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СОЧУВСТВ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7" name="Rectangle 283"/>
          <p:cNvSpPr>
            <a:spLocks noChangeArrowheads="1"/>
          </p:cNvSpPr>
          <p:nvPr/>
        </p:nvSpPr>
        <p:spPr bwMode="auto">
          <a:xfrm>
            <a:off x="2703511" y="5229225"/>
            <a:ext cx="1082671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ВАТЬ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8" name="Rectangle 284"/>
          <p:cNvSpPr>
            <a:spLocks noChangeArrowheads="1"/>
          </p:cNvSpPr>
          <p:nvPr/>
        </p:nvSpPr>
        <p:spPr bwMode="auto">
          <a:xfrm>
            <a:off x="1" y="5661025"/>
            <a:ext cx="198278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СОРАДОВА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9" name="Rectangle 285"/>
          <p:cNvSpPr>
            <a:spLocks noChangeArrowheads="1"/>
          </p:cNvSpPr>
          <p:nvPr/>
        </p:nvSpPr>
        <p:spPr bwMode="auto">
          <a:xfrm>
            <a:off x="2703511" y="5661025"/>
            <a:ext cx="10795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0" name="Oval 286"/>
          <p:cNvSpPr>
            <a:spLocks noChangeArrowheads="1"/>
          </p:cNvSpPr>
          <p:nvPr/>
        </p:nvSpPr>
        <p:spPr bwMode="auto">
          <a:xfrm>
            <a:off x="2128836" y="61341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1" name="Rectangle 288"/>
          <p:cNvSpPr>
            <a:spLocks noChangeArrowheads="1"/>
          </p:cNvSpPr>
          <p:nvPr/>
        </p:nvSpPr>
        <p:spPr bwMode="auto">
          <a:xfrm>
            <a:off x="2774948" y="6092825"/>
            <a:ext cx="201136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БОТИТЬСЯ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2" name="Rectangle 289"/>
          <p:cNvSpPr>
            <a:spLocks noChangeArrowheads="1"/>
          </p:cNvSpPr>
          <p:nvPr/>
        </p:nvSpPr>
        <p:spPr bwMode="auto">
          <a:xfrm>
            <a:off x="830261" y="4365625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ЛЮ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3" name="Rectangle 290"/>
          <p:cNvSpPr>
            <a:spLocks noChangeArrowheads="1"/>
          </p:cNvSpPr>
          <p:nvPr/>
        </p:nvSpPr>
        <p:spPr bwMode="auto">
          <a:xfrm>
            <a:off x="1219173" y="4757738"/>
            <a:ext cx="763613" cy="385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008000"/>
                </a:solidFill>
              </a:rPr>
              <a:t>ДА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4" name="Rectangle 277"/>
          <p:cNvSpPr>
            <a:spLocks noChangeArrowheads="1"/>
          </p:cNvSpPr>
          <p:nvPr/>
        </p:nvSpPr>
        <p:spPr bwMode="auto">
          <a:xfrm>
            <a:off x="433355" y="3500438"/>
            <a:ext cx="157163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СОСТРА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5" name="Rectangle 290"/>
          <p:cNvSpPr>
            <a:spLocks noChangeArrowheads="1"/>
          </p:cNvSpPr>
          <p:nvPr/>
        </p:nvSpPr>
        <p:spPr bwMode="auto">
          <a:xfrm>
            <a:off x="1428728" y="6115060"/>
            <a:ext cx="549299" cy="385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>
                <a:solidFill>
                  <a:srgbClr val="008000"/>
                </a:solidFill>
              </a:rPr>
              <a:t>З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6" name="Rectangle 277"/>
          <p:cNvSpPr>
            <a:spLocks noChangeArrowheads="1"/>
          </p:cNvSpPr>
          <p:nvPr/>
        </p:nvSpPr>
        <p:spPr bwMode="auto">
          <a:xfrm>
            <a:off x="2143108" y="3491577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Д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147" name="Rectangle 277"/>
          <p:cNvSpPr>
            <a:spLocks noChangeArrowheads="1"/>
          </p:cNvSpPr>
          <p:nvPr/>
        </p:nvSpPr>
        <p:spPr bwMode="auto">
          <a:xfrm>
            <a:off x="2143108" y="3920205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148" name="Rectangle 277"/>
          <p:cNvSpPr>
            <a:spLocks noChangeArrowheads="1"/>
          </p:cNvSpPr>
          <p:nvPr/>
        </p:nvSpPr>
        <p:spPr bwMode="auto">
          <a:xfrm>
            <a:off x="2143108" y="4348833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Б</a:t>
            </a:r>
          </a:p>
        </p:txBody>
      </p:sp>
      <p:sp>
        <p:nvSpPr>
          <p:cNvPr id="149" name="Rectangle 277"/>
          <p:cNvSpPr>
            <a:spLocks noChangeArrowheads="1"/>
          </p:cNvSpPr>
          <p:nvPr/>
        </p:nvSpPr>
        <p:spPr bwMode="auto">
          <a:xfrm>
            <a:off x="2143108" y="4777461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Р</a:t>
            </a:r>
          </a:p>
        </p:txBody>
      </p:sp>
      <p:sp>
        <p:nvSpPr>
          <p:cNvPr id="150" name="Rectangle 277"/>
          <p:cNvSpPr>
            <a:spLocks noChangeArrowheads="1"/>
          </p:cNvSpPr>
          <p:nvPr/>
        </p:nvSpPr>
        <p:spPr bwMode="auto">
          <a:xfrm>
            <a:off x="2143108" y="5206089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О</a:t>
            </a:r>
          </a:p>
        </p:txBody>
      </p:sp>
      <p:sp>
        <p:nvSpPr>
          <p:cNvPr id="151" name="Rectangle 277"/>
          <p:cNvSpPr>
            <a:spLocks noChangeArrowheads="1"/>
          </p:cNvSpPr>
          <p:nvPr/>
        </p:nvSpPr>
        <p:spPr bwMode="auto">
          <a:xfrm>
            <a:off x="2143108" y="5643578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Т</a:t>
            </a:r>
          </a:p>
        </p:txBody>
      </p:sp>
      <p:sp>
        <p:nvSpPr>
          <p:cNvPr id="152" name="Rectangle 277"/>
          <p:cNvSpPr>
            <a:spLocks noChangeArrowheads="1"/>
          </p:cNvSpPr>
          <p:nvPr/>
        </p:nvSpPr>
        <p:spPr bwMode="auto">
          <a:xfrm>
            <a:off x="2143108" y="6063345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А</a:t>
            </a:r>
          </a:p>
        </p:txBody>
      </p:sp>
      <p:sp>
        <p:nvSpPr>
          <p:cNvPr id="91" name="Rectangle 71"/>
          <p:cNvSpPr>
            <a:spLocks noChangeArrowheads="1"/>
          </p:cNvSpPr>
          <p:nvPr/>
        </p:nvSpPr>
        <p:spPr bwMode="auto">
          <a:xfrm>
            <a:off x="898526" y="1425564"/>
            <a:ext cx="2244714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chemeClr val="accent2"/>
                </a:solidFill>
              </a:rPr>
              <a:t>КРАСОТА</a:t>
            </a:r>
            <a:endParaRPr lang="en-US" sz="3200" b="1" dirty="0">
              <a:solidFill>
                <a:schemeClr val="accent2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5862A-D07F-4F96-A28F-0018440205B0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588125" y="692150"/>
            <a:ext cx="2447925" cy="1871663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 smtClean="0">
                <a:solidFill>
                  <a:srgbClr val="0000CC"/>
                </a:solidFill>
              </a:rPr>
              <a:t>В НАЧАЛЕ БЫЛО СЛОВО</a:t>
            </a:r>
            <a:endParaRPr lang="en-US" sz="2800" b="1">
              <a:solidFill>
                <a:srgbClr val="0000CC"/>
              </a:solidFill>
            </a:endParaRPr>
          </a:p>
        </p:txBody>
      </p:sp>
      <p:sp>
        <p:nvSpPr>
          <p:cNvPr id="37107" name="Rectangle 243"/>
          <p:cNvSpPr>
            <a:spLocks noChangeArrowheads="1"/>
          </p:cNvSpPr>
          <p:nvPr/>
        </p:nvSpPr>
        <p:spPr bwMode="auto">
          <a:xfrm>
            <a:off x="571472" y="571480"/>
            <a:ext cx="3857652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rgbClr val="0066CC"/>
                </a:solidFill>
              </a:rPr>
              <a:t>СЛОВА ПОДАРКИ</a:t>
            </a:r>
            <a:endParaRPr lang="en-US" sz="3200" b="1" dirty="0">
              <a:solidFill>
                <a:srgbClr val="0066CC"/>
              </a:solidFill>
            </a:endParaRPr>
          </a:p>
        </p:txBody>
      </p:sp>
      <p:grpSp>
        <p:nvGrpSpPr>
          <p:cNvPr id="60" name="Группа 59"/>
          <p:cNvGrpSpPr/>
          <p:nvPr/>
        </p:nvGrpSpPr>
        <p:grpSpPr>
          <a:xfrm>
            <a:off x="1500166" y="1428736"/>
            <a:ext cx="5286412" cy="4968475"/>
            <a:chOff x="5000628" y="2857496"/>
            <a:chExt cx="3748085" cy="3522667"/>
          </a:xfrm>
        </p:grpSpPr>
        <p:sp>
          <p:nvSpPr>
            <p:cNvPr id="36" name="Oval 249"/>
            <p:cNvSpPr>
              <a:spLocks noChangeArrowheads="1"/>
            </p:cNvSpPr>
            <p:nvPr/>
          </p:nvSpPr>
          <p:spPr bwMode="auto">
            <a:xfrm>
              <a:off x="6575425" y="3752850"/>
              <a:ext cx="446088" cy="395288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7" name="Oval 250"/>
            <p:cNvSpPr>
              <a:spLocks noChangeArrowheads="1"/>
            </p:cNvSpPr>
            <p:nvPr/>
          </p:nvSpPr>
          <p:spPr bwMode="auto">
            <a:xfrm>
              <a:off x="6589713" y="4616450"/>
              <a:ext cx="446087" cy="395288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8" name="Oval 251"/>
            <p:cNvSpPr>
              <a:spLocks noChangeArrowheads="1"/>
            </p:cNvSpPr>
            <p:nvPr/>
          </p:nvSpPr>
          <p:spPr bwMode="auto">
            <a:xfrm>
              <a:off x="6589713" y="4184650"/>
              <a:ext cx="446087" cy="395288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9" name="Oval 253"/>
            <p:cNvSpPr>
              <a:spLocks noChangeArrowheads="1"/>
            </p:cNvSpPr>
            <p:nvPr/>
          </p:nvSpPr>
          <p:spPr bwMode="auto">
            <a:xfrm>
              <a:off x="6589713" y="5048250"/>
              <a:ext cx="446087" cy="395288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0" name="Oval 254"/>
            <p:cNvSpPr>
              <a:spLocks noChangeArrowheads="1"/>
            </p:cNvSpPr>
            <p:nvPr/>
          </p:nvSpPr>
          <p:spPr bwMode="auto">
            <a:xfrm>
              <a:off x="6589713" y="5481638"/>
              <a:ext cx="446087" cy="395287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1" name="Oval 255"/>
            <p:cNvSpPr>
              <a:spLocks noChangeArrowheads="1"/>
            </p:cNvSpPr>
            <p:nvPr/>
          </p:nvSpPr>
          <p:spPr bwMode="auto">
            <a:xfrm>
              <a:off x="6589713" y="5913438"/>
              <a:ext cx="446087" cy="395287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2" name="Line 256"/>
            <p:cNvSpPr>
              <a:spLocks noChangeShapeType="1"/>
            </p:cNvSpPr>
            <p:nvPr/>
          </p:nvSpPr>
          <p:spPr bwMode="auto">
            <a:xfrm>
              <a:off x="6429388" y="2857496"/>
              <a:ext cx="15862" cy="3522667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43" name="Line 257"/>
            <p:cNvSpPr>
              <a:spLocks noChangeShapeType="1"/>
            </p:cNvSpPr>
            <p:nvPr/>
          </p:nvSpPr>
          <p:spPr bwMode="auto">
            <a:xfrm>
              <a:off x="7143768" y="2857496"/>
              <a:ext cx="20620" cy="3522667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44" name="Rectangle 259"/>
            <p:cNvSpPr>
              <a:spLocks noChangeArrowheads="1"/>
            </p:cNvSpPr>
            <p:nvPr/>
          </p:nvSpPr>
          <p:spPr bwMode="auto">
            <a:xfrm>
              <a:off x="7164388" y="3809266"/>
              <a:ext cx="1265264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2400" b="1" dirty="0" smtClean="0">
                  <a:solidFill>
                    <a:srgbClr val="FF0000"/>
                  </a:solidFill>
                </a:rPr>
                <a:t>ЕСТВО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45" name="Rectangle 260"/>
            <p:cNvSpPr>
              <a:spLocks noChangeArrowheads="1"/>
            </p:cNvSpPr>
            <p:nvPr/>
          </p:nvSpPr>
          <p:spPr bwMode="auto">
            <a:xfrm>
              <a:off x="5072066" y="4214464"/>
              <a:ext cx="1371597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r"/>
              <a:r>
                <a:rPr lang="ru-RU" sz="2400" b="1" dirty="0" smtClean="0">
                  <a:solidFill>
                    <a:srgbClr val="FF0000"/>
                  </a:solidFill>
                </a:rPr>
                <a:t>ДУХОВ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46" name="Rectangle 261"/>
            <p:cNvSpPr>
              <a:spLocks noChangeArrowheads="1"/>
            </p:cNvSpPr>
            <p:nvPr/>
          </p:nvSpPr>
          <p:spPr bwMode="auto">
            <a:xfrm>
              <a:off x="7164388" y="4209702"/>
              <a:ext cx="1193826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2400" b="1" dirty="0" smtClean="0">
                  <a:solidFill>
                    <a:srgbClr val="FF0000"/>
                  </a:solidFill>
                </a:rPr>
                <a:t>ОСТЬ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47" name="Rectangle 262"/>
            <p:cNvSpPr>
              <a:spLocks noChangeArrowheads="1"/>
            </p:cNvSpPr>
            <p:nvPr/>
          </p:nvSpPr>
          <p:spPr bwMode="auto">
            <a:xfrm>
              <a:off x="7164388" y="4670313"/>
              <a:ext cx="1584325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2400" b="1" dirty="0" err="1" smtClean="0">
                  <a:solidFill>
                    <a:srgbClr val="FF0000"/>
                  </a:solidFill>
                </a:rPr>
                <a:t>ВЬ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48" name="Rectangle 263"/>
            <p:cNvSpPr>
              <a:spLocks noChangeArrowheads="1"/>
            </p:cNvSpPr>
            <p:nvPr/>
          </p:nvSpPr>
          <p:spPr bwMode="auto">
            <a:xfrm>
              <a:off x="7164389" y="5101949"/>
              <a:ext cx="693760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2400" b="1" dirty="0" err="1" smtClean="0">
                  <a:solidFill>
                    <a:srgbClr val="FF0000"/>
                  </a:solidFill>
                </a:rPr>
                <a:t>ТЬ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49" name="Rectangle 264"/>
            <p:cNvSpPr>
              <a:spLocks noChangeArrowheads="1"/>
            </p:cNvSpPr>
            <p:nvPr/>
          </p:nvSpPr>
          <p:spPr bwMode="auto">
            <a:xfrm>
              <a:off x="5291138" y="5531359"/>
              <a:ext cx="1152525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r"/>
              <a:r>
                <a:rPr lang="ru-RU" sz="2400" b="1" dirty="0" smtClean="0">
                  <a:solidFill>
                    <a:srgbClr val="FF0000"/>
                  </a:solidFill>
                </a:rPr>
                <a:t>ЧЕС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50" name="Rectangle 265"/>
            <p:cNvSpPr>
              <a:spLocks noChangeArrowheads="1"/>
            </p:cNvSpPr>
            <p:nvPr/>
          </p:nvSpPr>
          <p:spPr bwMode="auto">
            <a:xfrm>
              <a:off x="7164388" y="5531359"/>
              <a:ext cx="1265264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2400" b="1" dirty="0" err="1" smtClean="0">
                  <a:solidFill>
                    <a:srgbClr val="FF0000"/>
                  </a:solidFill>
                </a:rPr>
                <a:t>НОСТЬ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51" name="Rectangle 266"/>
            <p:cNvSpPr>
              <a:spLocks noChangeArrowheads="1"/>
            </p:cNvSpPr>
            <p:nvPr/>
          </p:nvSpPr>
          <p:spPr bwMode="auto">
            <a:xfrm>
              <a:off x="5291138" y="5872163"/>
              <a:ext cx="1152525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r"/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52" name="Rectangle 267"/>
            <p:cNvSpPr>
              <a:spLocks noChangeArrowheads="1"/>
            </p:cNvSpPr>
            <p:nvPr/>
          </p:nvSpPr>
          <p:spPr bwMode="auto">
            <a:xfrm>
              <a:off x="7164388" y="5872163"/>
              <a:ext cx="1079500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53" name="Oval 249"/>
            <p:cNvSpPr>
              <a:spLocks noChangeArrowheads="1"/>
            </p:cNvSpPr>
            <p:nvPr/>
          </p:nvSpPr>
          <p:spPr bwMode="auto">
            <a:xfrm>
              <a:off x="6540517" y="2887664"/>
              <a:ext cx="446088" cy="395288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" name="Oval 251"/>
            <p:cNvSpPr>
              <a:spLocks noChangeArrowheads="1"/>
            </p:cNvSpPr>
            <p:nvPr/>
          </p:nvSpPr>
          <p:spPr bwMode="auto">
            <a:xfrm>
              <a:off x="6554805" y="3319464"/>
              <a:ext cx="446087" cy="395288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" name="Rectangle 259"/>
            <p:cNvSpPr>
              <a:spLocks noChangeArrowheads="1"/>
            </p:cNvSpPr>
            <p:nvPr/>
          </p:nvSpPr>
          <p:spPr bwMode="auto">
            <a:xfrm>
              <a:off x="7143768" y="2897570"/>
              <a:ext cx="863600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2400" b="1" dirty="0" smtClean="0">
                  <a:solidFill>
                    <a:srgbClr val="FF0000"/>
                  </a:solidFill>
                </a:rPr>
                <a:t>ЕРА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56" name="Rectangle 259"/>
            <p:cNvSpPr>
              <a:spLocks noChangeArrowheads="1"/>
            </p:cNvSpPr>
            <p:nvPr/>
          </p:nvSpPr>
          <p:spPr bwMode="auto">
            <a:xfrm>
              <a:off x="7143768" y="3353418"/>
              <a:ext cx="1000132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r>
                <a:rPr lang="ru-RU" sz="2400" b="1" dirty="0" err="1" smtClean="0">
                  <a:solidFill>
                    <a:srgbClr val="FF0000"/>
                  </a:solidFill>
                </a:rPr>
                <a:t>ЖДА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57" name="Rectangle 258"/>
            <p:cNvSpPr>
              <a:spLocks noChangeArrowheads="1"/>
            </p:cNvSpPr>
            <p:nvPr/>
          </p:nvSpPr>
          <p:spPr bwMode="auto">
            <a:xfrm>
              <a:off x="5357818" y="3353418"/>
              <a:ext cx="1087431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r"/>
              <a:r>
                <a:rPr lang="ru-RU" sz="2400" b="1" dirty="0" smtClean="0">
                  <a:solidFill>
                    <a:srgbClr val="FF0000"/>
                  </a:solidFill>
                </a:rPr>
                <a:t>НАД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58" name="Rectangle 260"/>
            <p:cNvSpPr>
              <a:spLocks noChangeArrowheads="1"/>
            </p:cNvSpPr>
            <p:nvPr/>
          </p:nvSpPr>
          <p:spPr bwMode="auto">
            <a:xfrm>
              <a:off x="5429256" y="4657622"/>
              <a:ext cx="1014407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r"/>
              <a:r>
                <a:rPr lang="ru-RU" sz="2400" b="1" dirty="0" smtClean="0">
                  <a:solidFill>
                    <a:srgbClr val="FF0000"/>
                  </a:solidFill>
                </a:rPr>
                <a:t>ЛЮБ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  <p:sp>
          <p:nvSpPr>
            <p:cNvPr id="59" name="Rectangle 260"/>
            <p:cNvSpPr>
              <a:spLocks noChangeArrowheads="1"/>
            </p:cNvSpPr>
            <p:nvPr/>
          </p:nvSpPr>
          <p:spPr bwMode="auto">
            <a:xfrm>
              <a:off x="5000628" y="5086087"/>
              <a:ext cx="1443035" cy="365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r"/>
              <a:r>
                <a:rPr lang="ru-RU" sz="2400" b="1" dirty="0" smtClean="0">
                  <a:solidFill>
                    <a:srgbClr val="FF0000"/>
                  </a:solidFill>
                </a:rPr>
                <a:t>МУДРО</a:t>
              </a:r>
              <a:endParaRPr lang="ru-RU" sz="2400" b="1" dirty="0">
                <a:solidFill>
                  <a:srgbClr val="FF0000"/>
                </a:solidFill>
              </a:endParaRPr>
            </a:p>
          </p:txBody>
        </p:sp>
      </p:grpSp>
      <p:sp>
        <p:nvSpPr>
          <p:cNvPr id="61" name="Rectangle 259"/>
          <p:cNvSpPr>
            <a:spLocks noChangeArrowheads="1"/>
          </p:cNvSpPr>
          <p:nvPr/>
        </p:nvSpPr>
        <p:spPr bwMode="auto">
          <a:xfrm>
            <a:off x="3786182" y="1500174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8000"/>
                </a:solidFill>
              </a:rPr>
              <a:t>В</a:t>
            </a:r>
          </a:p>
        </p:txBody>
      </p:sp>
      <p:sp>
        <p:nvSpPr>
          <p:cNvPr id="62" name="Rectangle 259"/>
          <p:cNvSpPr>
            <a:spLocks noChangeArrowheads="1"/>
          </p:cNvSpPr>
          <p:nvPr/>
        </p:nvSpPr>
        <p:spPr bwMode="auto">
          <a:xfrm>
            <a:off x="3786182" y="2128199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Е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63" name="Rectangle 259"/>
          <p:cNvSpPr>
            <a:spLocks noChangeArrowheads="1"/>
          </p:cNvSpPr>
          <p:nvPr/>
        </p:nvSpPr>
        <p:spPr bwMode="auto">
          <a:xfrm>
            <a:off x="3786182" y="2771141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Ч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64" name="Rectangle 259"/>
          <p:cNvSpPr>
            <a:spLocks noChangeArrowheads="1"/>
          </p:cNvSpPr>
          <p:nvPr/>
        </p:nvSpPr>
        <p:spPr bwMode="auto">
          <a:xfrm>
            <a:off x="3786182" y="3342645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Н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65" name="Rectangle 259"/>
          <p:cNvSpPr>
            <a:spLocks noChangeArrowheads="1"/>
          </p:cNvSpPr>
          <p:nvPr/>
        </p:nvSpPr>
        <p:spPr bwMode="auto">
          <a:xfrm>
            <a:off x="3786182" y="3985587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О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66" name="Rectangle 259"/>
          <p:cNvSpPr>
            <a:spLocks noChangeArrowheads="1"/>
          </p:cNvSpPr>
          <p:nvPr/>
        </p:nvSpPr>
        <p:spPr bwMode="auto">
          <a:xfrm>
            <a:off x="3786182" y="4557091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С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67" name="Rectangle 259"/>
          <p:cNvSpPr>
            <a:spLocks noChangeArrowheads="1"/>
          </p:cNvSpPr>
          <p:nvPr/>
        </p:nvSpPr>
        <p:spPr bwMode="auto">
          <a:xfrm>
            <a:off x="3786182" y="5200033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Т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68" name="Rectangle 259"/>
          <p:cNvSpPr>
            <a:spLocks noChangeArrowheads="1"/>
          </p:cNvSpPr>
          <p:nvPr/>
        </p:nvSpPr>
        <p:spPr bwMode="auto">
          <a:xfrm>
            <a:off x="3786182" y="5771537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 flipH="1">
            <a:off x="2428860" y="2786058"/>
            <a:ext cx="142876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ТВОР</a:t>
            </a:r>
            <a:endParaRPr lang="ru-RU" sz="24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5862A-D07F-4F96-A28F-0018440205B0}" type="slidenum">
              <a:rPr lang="en-US"/>
              <a:pPr/>
              <a:t>8</a:t>
            </a:fld>
            <a:endParaRPr lang="en-US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588125" y="692150"/>
            <a:ext cx="2447925" cy="1871663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 dirty="0">
                <a:solidFill>
                  <a:srgbClr val="0000CC"/>
                </a:solidFill>
              </a:rPr>
              <a:t>В НАЧАЛЕ БЫЛО СЛОВО</a:t>
            </a:r>
            <a:endParaRPr lang="en-US" sz="2800" b="1" dirty="0">
              <a:solidFill>
                <a:srgbClr val="0000CC"/>
              </a:solidFill>
            </a:endParaRPr>
          </a:p>
        </p:txBody>
      </p:sp>
      <p:sp>
        <p:nvSpPr>
          <p:cNvPr id="36957" name="Oval 93"/>
          <p:cNvSpPr>
            <a:spLocks noChangeArrowheads="1"/>
          </p:cNvSpPr>
          <p:nvPr/>
        </p:nvSpPr>
        <p:spPr bwMode="auto">
          <a:xfrm>
            <a:off x="3839989" y="581120"/>
            <a:ext cx="2257955" cy="220262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0" name="Oval 96"/>
          <p:cNvSpPr>
            <a:spLocks noChangeArrowheads="1"/>
          </p:cNvSpPr>
          <p:nvPr/>
        </p:nvSpPr>
        <p:spPr bwMode="auto">
          <a:xfrm>
            <a:off x="3571868" y="1202526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1" name="Oval 97"/>
          <p:cNvSpPr>
            <a:spLocks noChangeArrowheads="1"/>
          </p:cNvSpPr>
          <p:nvPr/>
        </p:nvSpPr>
        <p:spPr bwMode="auto">
          <a:xfrm>
            <a:off x="3789002" y="205978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2" name="Oval 98"/>
          <p:cNvSpPr>
            <a:spLocks noChangeArrowheads="1"/>
          </p:cNvSpPr>
          <p:nvPr/>
        </p:nvSpPr>
        <p:spPr bwMode="auto">
          <a:xfrm>
            <a:off x="4574820" y="2559848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3" name="Oval 99"/>
          <p:cNvSpPr>
            <a:spLocks noChangeArrowheads="1"/>
          </p:cNvSpPr>
          <p:nvPr/>
        </p:nvSpPr>
        <p:spPr bwMode="auto">
          <a:xfrm>
            <a:off x="5500694" y="228599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4" name="Oval 100"/>
          <p:cNvSpPr>
            <a:spLocks noChangeArrowheads="1"/>
          </p:cNvSpPr>
          <p:nvPr/>
        </p:nvSpPr>
        <p:spPr bwMode="auto">
          <a:xfrm>
            <a:off x="5857884" y="1428736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65" name="Oval 101"/>
          <p:cNvSpPr>
            <a:spLocks noChangeArrowheads="1"/>
          </p:cNvSpPr>
          <p:nvPr/>
        </p:nvSpPr>
        <p:spPr bwMode="auto">
          <a:xfrm>
            <a:off x="5286380" y="559584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973" name="Rectangle 109"/>
          <p:cNvSpPr>
            <a:spLocks noChangeArrowheads="1"/>
          </p:cNvSpPr>
          <p:nvPr/>
        </p:nvSpPr>
        <p:spPr bwMode="auto">
          <a:xfrm>
            <a:off x="3857620" y="2071678"/>
            <a:ext cx="440620" cy="4048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00CC"/>
                </a:solidFill>
              </a:rPr>
              <a:t>Р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4" name="Rectangle 110"/>
          <p:cNvSpPr>
            <a:spLocks noChangeArrowheads="1"/>
          </p:cNvSpPr>
          <p:nvPr/>
        </p:nvSpPr>
        <p:spPr bwMode="auto">
          <a:xfrm>
            <a:off x="3643306" y="1202283"/>
            <a:ext cx="440620" cy="4407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00CC"/>
                </a:solidFill>
              </a:rPr>
              <a:t>К</a:t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5" name="Rectangle 111"/>
          <p:cNvSpPr>
            <a:spLocks noChangeArrowheads="1"/>
          </p:cNvSpPr>
          <p:nvPr/>
        </p:nvSpPr>
        <p:spPr bwMode="auto">
          <a:xfrm>
            <a:off x="5357818" y="571480"/>
            <a:ext cx="440620" cy="425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Т</a:t>
            </a:r>
            <a:r>
              <a:rPr lang="ru-RU" sz="2400" b="1" dirty="0">
                <a:solidFill>
                  <a:srgbClr val="0000CC"/>
                </a:solidFill>
              </a:rPr>
              <a:t/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7" name="Rectangle 113"/>
          <p:cNvSpPr>
            <a:spLocks noChangeArrowheads="1"/>
          </p:cNvSpPr>
          <p:nvPr/>
        </p:nvSpPr>
        <p:spPr bwMode="auto">
          <a:xfrm>
            <a:off x="4643438" y="2549539"/>
            <a:ext cx="440620" cy="379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А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8" name="Rectangle 114"/>
          <p:cNvSpPr>
            <a:spLocks noChangeArrowheads="1"/>
          </p:cNvSpPr>
          <p:nvPr/>
        </p:nvSpPr>
        <p:spPr bwMode="auto">
          <a:xfrm>
            <a:off x="5929322" y="1406653"/>
            <a:ext cx="440620" cy="3792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00CC"/>
                </a:solidFill>
              </a:rPr>
              <a:t>О</a:t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79" name="Rectangle 115"/>
          <p:cNvSpPr>
            <a:spLocks noChangeArrowheads="1"/>
          </p:cNvSpPr>
          <p:nvPr/>
        </p:nvSpPr>
        <p:spPr bwMode="auto">
          <a:xfrm>
            <a:off x="5572132" y="2285992"/>
            <a:ext cx="440620" cy="496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00CC"/>
                </a:solidFill>
              </a:rPr>
              <a:t>С</a:t>
            </a:r>
            <a:r>
              <a:rPr lang="ru-RU" sz="2400" b="1" dirty="0">
                <a:solidFill>
                  <a:srgbClr val="0000CC"/>
                </a:solidFill>
              </a:rPr>
              <a:t/>
            </a:r>
            <a:br>
              <a:rPr lang="ru-RU" sz="2400" b="1" dirty="0">
                <a:solidFill>
                  <a:srgbClr val="0000CC"/>
                </a:solidFill>
              </a:rPr>
            </a:b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36980" name="AutoShape 116"/>
          <p:cNvSpPr>
            <a:spLocks noChangeArrowheads="1"/>
          </p:cNvSpPr>
          <p:nvPr/>
        </p:nvSpPr>
        <p:spPr bwMode="auto">
          <a:xfrm>
            <a:off x="4225752" y="1019875"/>
            <a:ext cx="1488197" cy="1378186"/>
          </a:xfrm>
          <a:prstGeom prst="smileyFace">
            <a:avLst>
              <a:gd name="adj" fmla="val 4653"/>
            </a:avLst>
          </a:prstGeom>
          <a:solidFill>
            <a:srgbClr val="FFFF00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038" name="Rectangle 174"/>
          <p:cNvSpPr>
            <a:spLocks noChangeArrowheads="1"/>
          </p:cNvSpPr>
          <p:nvPr/>
        </p:nvSpPr>
        <p:spPr bwMode="auto">
          <a:xfrm>
            <a:off x="179388" y="115888"/>
            <a:ext cx="3024187" cy="503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/>
              <a:t>У    Р    О    К</a:t>
            </a:r>
            <a:endParaRPr lang="en-US" sz="3200" b="1"/>
          </a:p>
        </p:txBody>
      </p:sp>
      <p:sp>
        <p:nvSpPr>
          <p:cNvPr id="37039" name="Line 175"/>
          <p:cNvSpPr>
            <a:spLocks noChangeShapeType="1"/>
          </p:cNvSpPr>
          <p:nvPr/>
        </p:nvSpPr>
        <p:spPr bwMode="auto">
          <a:xfrm>
            <a:off x="179388" y="115888"/>
            <a:ext cx="0" cy="316865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0" name="Line 176"/>
          <p:cNvSpPr>
            <a:spLocks noChangeShapeType="1"/>
          </p:cNvSpPr>
          <p:nvPr/>
        </p:nvSpPr>
        <p:spPr bwMode="auto">
          <a:xfrm>
            <a:off x="755650" y="692150"/>
            <a:ext cx="0" cy="2087563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2" name="Line 178"/>
          <p:cNvSpPr>
            <a:spLocks noChangeShapeType="1"/>
          </p:cNvSpPr>
          <p:nvPr/>
        </p:nvSpPr>
        <p:spPr bwMode="auto">
          <a:xfrm>
            <a:off x="179388" y="11588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3" name="Line 179"/>
          <p:cNvSpPr>
            <a:spLocks noChangeShapeType="1"/>
          </p:cNvSpPr>
          <p:nvPr/>
        </p:nvSpPr>
        <p:spPr bwMode="auto">
          <a:xfrm>
            <a:off x="755650" y="692150"/>
            <a:ext cx="23050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4" name="Line 180"/>
          <p:cNvSpPr>
            <a:spLocks noChangeShapeType="1"/>
          </p:cNvSpPr>
          <p:nvPr/>
        </p:nvSpPr>
        <p:spPr bwMode="auto">
          <a:xfrm>
            <a:off x="3060700" y="115888"/>
            <a:ext cx="0" cy="5762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045" name="Line 181"/>
          <p:cNvSpPr>
            <a:spLocks noChangeShapeType="1"/>
          </p:cNvSpPr>
          <p:nvPr/>
        </p:nvSpPr>
        <p:spPr bwMode="auto">
          <a:xfrm>
            <a:off x="214282" y="328453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06" name="Rectangle 242"/>
          <p:cNvSpPr>
            <a:spLocks noChangeArrowheads="1"/>
          </p:cNvSpPr>
          <p:nvPr/>
        </p:nvSpPr>
        <p:spPr bwMode="auto">
          <a:xfrm>
            <a:off x="179388" y="690563"/>
            <a:ext cx="574675" cy="2449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>
              <a:lnSpc>
                <a:spcPct val="90000"/>
              </a:lnSpc>
            </a:pPr>
            <a:r>
              <a:rPr lang="ru-RU" sz="2800" b="1">
                <a:solidFill>
                  <a:srgbClr val="0066CC"/>
                </a:solidFill>
              </a:rPr>
              <a:t>С  Л  О  В</a:t>
            </a:r>
            <a:br>
              <a:rPr lang="ru-RU" sz="2800" b="1">
                <a:solidFill>
                  <a:srgbClr val="0066CC"/>
                </a:solidFill>
              </a:rPr>
            </a:br>
            <a:r>
              <a:rPr lang="ru-RU" sz="2800" b="1">
                <a:solidFill>
                  <a:srgbClr val="0066CC"/>
                </a:solidFill>
              </a:rPr>
              <a:t>А</a:t>
            </a:r>
            <a:endParaRPr lang="en-US" sz="2800" b="1">
              <a:solidFill>
                <a:srgbClr val="0066CC"/>
              </a:solidFill>
            </a:endParaRPr>
          </a:p>
        </p:txBody>
      </p:sp>
      <p:sp>
        <p:nvSpPr>
          <p:cNvPr id="37107" name="Rectangle 243"/>
          <p:cNvSpPr>
            <a:spLocks noChangeArrowheads="1"/>
          </p:cNvSpPr>
          <p:nvPr/>
        </p:nvSpPr>
        <p:spPr bwMode="auto">
          <a:xfrm>
            <a:off x="179388" y="2708275"/>
            <a:ext cx="3024187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>
                <a:solidFill>
                  <a:srgbClr val="0066CC"/>
                </a:solidFill>
              </a:rPr>
              <a:t>П О Д А Р К И</a:t>
            </a:r>
            <a:endParaRPr lang="en-US" sz="3200" b="1">
              <a:solidFill>
                <a:srgbClr val="0066CC"/>
              </a:solidFill>
            </a:endParaRPr>
          </a:p>
        </p:txBody>
      </p:sp>
      <p:sp>
        <p:nvSpPr>
          <p:cNvPr id="37108" name="Line 244"/>
          <p:cNvSpPr>
            <a:spLocks noChangeShapeType="1"/>
          </p:cNvSpPr>
          <p:nvPr/>
        </p:nvSpPr>
        <p:spPr bwMode="auto">
          <a:xfrm>
            <a:off x="3060700" y="2779713"/>
            <a:ext cx="0" cy="5048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09" name="Line 245"/>
          <p:cNvSpPr>
            <a:spLocks noChangeShapeType="1"/>
          </p:cNvSpPr>
          <p:nvPr/>
        </p:nvSpPr>
        <p:spPr bwMode="auto">
          <a:xfrm>
            <a:off x="755650" y="2779713"/>
            <a:ext cx="23050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10" name="Rectangle 246"/>
          <p:cNvSpPr>
            <a:spLocks noChangeArrowheads="1"/>
          </p:cNvSpPr>
          <p:nvPr/>
        </p:nvSpPr>
        <p:spPr bwMode="auto">
          <a:xfrm>
            <a:off x="827088" y="835025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1" name="Rectangle 247"/>
          <p:cNvSpPr>
            <a:spLocks noChangeArrowheads="1"/>
          </p:cNvSpPr>
          <p:nvPr/>
        </p:nvSpPr>
        <p:spPr bwMode="auto">
          <a:xfrm>
            <a:off x="827088" y="1484313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2" name="Rectangle 248"/>
          <p:cNvSpPr>
            <a:spLocks noChangeArrowheads="1"/>
          </p:cNvSpPr>
          <p:nvPr/>
        </p:nvSpPr>
        <p:spPr bwMode="auto">
          <a:xfrm>
            <a:off x="827088" y="2132013"/>
            <a:ext cx="2233612" cy="5048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3" name="Oval 249"/>
          <p:cNvSpPr>
            <a:spLocks noChangeArrowheads="1"/>
          </p:cNvSpPr>
          <p:nvPr/>
        </p:nvSpPr>
        <p:spPr bwMode="auto">
          <a:xfrm>
            <a:off x="6575425" y="3752850"/>
            <a:ext cx="446088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4" name="Oval 250"/>
          <p:cNvSpPr>
            <a:spLocks noChangeArrowheads="1"/>
          </p:cNvSpPr>
          <p:nvPr/>
        </p:nvSpPr>
        <p:spPr bwMode="auto">
          <a:xfrm>
            <a:off x="6589713" y="46164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5" name="Oval 251"/>
          <p:cNvSpPr>
            <a:spLocks noChangeArrowheads="1"/>
          </p:cNvSpPr>
          <p:nvPr/>
        </p:nvSpPr>
        <p:spPr bwMode="auto">
          <a:xfrm>
            <a:off x="6589713" y="41846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7" name="Oval 253"/>
          <p:cNvSpPr>
            <a:spLocks noChangeArrowheads="1"/>
          </p:cNvSpPr>
          <p:nvPr/>
        </p:nvSpPr>
        <p:spPr bwMode="auto">
          <a:xfrm>
            <a:off x="6589713" y="504825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8" name="Oval 254"/>
          <p:cNvSpPr>
            <a:spLocks noChangeArrowheads="1"/>
          </p:cNvSpPr>
          <p:nvPr/>
        </p:nvSpPr>
        <p:spPr bwMode="auto">
          <a:xfrm>
            <a:off x="6589713" y="5481638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19" name="Oval 255"/>
          <p:cNvSpPr>
            <a:spLocks noChangeArrowheads="1"/>
          </p:cNvSpPr>
          <p:nvPr/>
        </p:nvSpPr>
        <p:spPr bwMode="auto">
          <a:xfrm>
            <a:off x="6589713" y="5913438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7120" name="Line 256"/>
          <p:cNvSpPr>
            <a:spLocks noChangeShapeType="1"/>
          </p:cNvSpPr>
          <p:nvPr/>
        </p:nvSpPr>
        <p:spPr bwMode="auto">
          <a:xfrm>
            <a:off x="6429388" y="2857496"/>
            <a:ext cx="15862" cy="3522667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21" name="Line 257"/>
          <p:cNvSpPr>
            <a:spLocks noChangeShapeType="1"/>
          </p:cNvSpPr>
          <p:nvPr/>
        </p:nvSpPr>
        <p:spPr bwMode="auto">
          <a:xfrm>
            <a:off x="7143768" y="2857496"/>
            <a:ext cx="20620" cy="3522667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7122" name="Rectangle 258"/>
          <p:cNvSpPr>
            <a:spLocks noChangeArrowheads="1"/>
          </p:cNvSpPr>
          <p:nvPr/>
        </p:nvSpPr>
        <p:spPr bwMode="auto">
          <a:xfrm>
            <a:off x="4356100" y="3711575"/>
            <a:ext cx="2087563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FF0000"/>
                </a:solidFill>
              </a:rPr>
              <a:t>ТВОР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3" name="Rectangle 259"/>
          <p:cNvSpPr>
            <a:spLocks noChangeArrowheads="1"/>
          </p:cNvSpPr>
          <p:nvPr/>
        </p:nvSpPr>
        <p:spPr bwMode="auto">
          <a:xfrm>
            <a:off x="7164388" y="3716338"/>
            <a:ext cx="126526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ЕСТВО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4" name="Rectangle 260"/>
          <p:cNvSpPr>
            <a:spLocks noChangeArrowheads="1"/>
          </p:cNvSpPr>
          <p:nvPr/>
        </p:nvSpPr>
        <p:spPr bwMode="auto">
          <a:xfrm>
            <a:off x="5072066" y="4076700"/>
            <a:ext cx="1371597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ДУХОВ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5" name="Rectangle 261"/>
          <p:cNvSpPr>
            <a:spLocks noChangeArrowheads="1"/>
          </p:cNvSpPr>
          <p:nvPr/>
        </p:nvSpPr>
        <p:spPr bwMode="auto">
          <a:xfrm>
            <a:off x="7164388" y="4071938"/>
            <a:ext cx="119382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ОСТЬ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6" name="Rectangle 262"/>
          <p:cNvSpPr>
            <a:spLocks noChangeArrowheads="1"/>
          </p:cNvSpPr>
          <p:nvPr/>
        </p:nvSpPr>
        <p:spPr bwMode="auto">
          <a:xfrm>
            <a:off x="7164388" y="4576763"/>
            <a:ext cx="15843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ВЬ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7" name="Rectangle 263"/>
          <p:cNvSpPr>
            <a:spLocks noChangeArrowheads="1"/>
          </p:cNvSpPr>
          <p:nvPr/>
        </p:nvSpPr>
        <p:spPr bwMode="auto">
          <a:xfrm>
            <a:off x="7164389" y="5008563"/>
            <a:ext cx="69376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8" name="Rectangle 264"/>
          <p:cNvSpPr>
            <a:spLocks noChangeArrowheads="1"/>
          </p:cNvSpPr>
          <p:nvPr/>
        </p:nvSpPr>
        <p:spPr bwMode="auto">
          <a:xfrm>
            <a:off x="5291138" y="5440363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ЧЕС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29" name="Rectangle 265"/>
          <p:cNvSpPr>
            <a:spLocks noChangeArrowheads="1"/>
          </p:cNvSpPr>
          <p:nvPr/>
        </p:nvSpPr>
        <p:spPr bwMode="auto">
          <a:xfrm>
            <a:off x="7164388" y="5440363"/>
            <a:ext cx="126526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НОСТЬ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30" name="Rectangle 266"/>
          <p:cNvSpPr>
            <a:spLocks noChangeArrowheads="1"/>
          </p:cNvSpPr>
          <p:nvPr/>
        </p:nvSpPr>
        <p:spPr bwMode="auto">
          <a:xfrm>
            <a:off x="5291138" y="5872163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37131" name="Rectangle 267"/>
          <p:cNvSpPr>
            <a:spLocks noChangeArrowheads="1"/>
          </p:cNvSpPr>
          <p:nvPr/>
        </p:nvSpPr>
        <p:spPr bwMode="auto">
          <a:xfrm>
            <a:off x="7164388" y="5872163"/>
            <a:ext cx="10795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72" name="Oval 249"/>
          <p:cNvSpPr>
            <a:spLocks noChangeArrowheads="1"/>
          </p:cNvSpPr>
          <p:nvPr/>
        </p:nvSpPr>
        <p:spPr bwMode="auto">
          <a:xfrm>
            <a:off x="6554804" y="2887664"/>
            <a:ext cx="446088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3" name="Oval 251"/>
          <p:cNvSpPr>
            <a:spLocks noChangeArrowheads="1"/>
          </p:cNvSpPr>
          <p:nvPr/>
        </p:nvSpPr>
        <p:spPr bwMode="auto">
          <a:xfrm>
            <a:off x="6572264" y="3319464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4" name="Oval 96"/>
          <p:cNvSpPr>
            <a:spLocks noChangeArrowheads="1"/>
          </p:cNvSpPr>
          <p:nvPr/>
        </p:nvSpPr>
        <p:spPr bwMode="auto">
          <a:xfrm>
            <a:off x="4214810" y="500042"/>
            <a:ext cx="497246" cy="440524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5" name="Rectangle 113"/>
          <p:cNvSpPr>
            <a:spLocks noChangeArrowheads="1"/>
          </p:cNvSpPr>
          <p:nvPr/>
        </p:nvSpPr>
        <p:spPr bwMode="auto">
          <a:xfrm>
            <a:off x="4286248" y="477837"/>
            <a:ext cx="440620" cy="379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00CC"/>
                </a:solidFill>
              </a:rPr>
              <a:t>А</a:t>
            </a:r>
            <a:endParaRPr lang="ru-RU" sz="2400" b="1" dirty="0">
              <a:solidFill>
                <a:srgbClr val="0000CC"/>
              </a:solidFill>
            </a:endParaRPr>
          </a:p>
        </p:txBody>
      </p:sp>
      <p:sp>
        <p:nvSpPr>
          <p:cNvPr id="78" name="Rectangle 259"/>
          <p:cNvSpPr>
            <a:spLocks noChangeArrowheads="1"/>
          </p:cNvSpPr>
          <p:nvPr/>
        </p:nvSpPr>
        <p:spPr bwMode="auto">
          <a:xfrm>
            <a:off x="7143768" y="2857496"/>
            <a:ext cx="86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ЕРА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79" name="Rectangle 259"/>
          <p:cNvSpPr>
            <a:spLocks noChangeArrowheads="1"/>
          </p:cNvSpPr>
          <p:nvPr/>
        </p:nvSpPr>
        <p:spPr bwMode="auto">
          <a:xfrm>
            <a:off x="7143768" y="3286124"/>
            <a:ext cx="1000132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FF0000"/>
                </a:solidFill>
              </a:rPr>
              <a:t>ЖДА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0" name="Rectangle 258"/>
          <p:cNvSpPr>
            <a:spLocks noChangeArrowheads="1"/>
          </p:cNvSpPr>
          <p:nvPr/>
        </p:nvSpPr>
        <p:spPr bwMode="auto">
          <a:xfrm>
            <a:off x="5357818" y="3286124"/>
            <a:ext cx="1087431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НАД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1" name="Rectangle 260"/>
          <p:cNvSpPr>
            <a:spLocks noChangeArrowheads="1"/>
          </p:cNvSpPr>
          <p:nvPr/>
        </p:nvSpPr>
        <p:spPr bwMode="auto">
          <a:xfrm>
            <a:off x="5429256" y="4564073"/>
            <a:ext cx="1014407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ЛЮБ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2" name="Rectangle 260"/>
          <p:cNvSpPr>
            <a:spLocks noChangeArrowheads="1"/>
          </p:cNvSpPr>
          <p:nvPr/>
        </p:nvSpPr>
        <p:spPr bwMode="auto">
          <a:xfrm>
            <a:off x="5000628" y="4992701"/>
            <a:ext cx="144303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FF0000"/>
                </a:solidFill>
              </a:rPr>
              <a:t>МУДРО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83" name="Rectangle 71"/>
          <p:cNvSpPr>
            <a:spLocks noChangeArrowheads="1"/>
          </p:cNvSpPr>
          <p:nvPr/>
        </p:nvSpPr>
        <p:spPr bwMode="auto">
          <a:xfrm>
            <a:off x="827088" y="765175"/>
            <a:ext cx="2244714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chemeClr val="accent2"/>
                </a:solidFill>
              </a:rPr>
              <a:t>ДОБРОТА</a:t>
            </a:r>
            <a:endParaRPr lang="en-US" sz="3200" b="1" dirty="0">
              <a:solidFill>
                <a:schemeClr val="accent2"/>
              </a:solidFill>
            </a:endParaRPr>
          </a:p>
        </p:txBody>
      </p:sp>
      <p:sp>
        <p:nvSpPr>
          <p:cNvPr id="122" name="Line 181"/>
          <p:cNvSpPr>
            <a:spLocks noChangeShapeType="1"/>
          </p:cNvSpPr>
          <p:nvPr/>
        </p:nvSpPr>
        <p:spPr bwMode="auto">
          <a:xfrm>
            <a:off x="142844" y="3284538"/>
            <a:ext cx="2881312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" name="Oval 268"/>
          <p:cNvSpPr>
            <a:spLocks noChangeArrowheads="1"/>
          </p:cNvSpPr>
          <p:nvPr/>
        </p:nvSpPr>
        <p:spPr bwMode="auto">
          <a:xfrm>
            <a:off x="2114548" y="3541713"/>
            <a:ext cx="446088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4" name="Oval 269"/>
          <p:cNvSpPr>
            <a:spLocks noChangeArrowheads="1"/>
          </p:cNvSpPr>
          <p:nvPr/>
        </p:nvSpPr>
        <p:spPr bwMode="auto">
          <a:xfrm>
            <a:off x="2128836" y="44053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5" name="Oval 270"/>
          <p:cNvSpPr>
            <a:spLocks noChangeArrowheads="1"/>
          </p:cNvSpPr>
          <p:nvPr/>
        </p:nvSpPr>
        <p:spPr bwMode="auto">
          <a:xfrm>
            <a:off x="2128836" y="39735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6" name="Oval 271"/>
          <p:cNvSpPr>
            <a:spLocks noChangeArrowheads="1"/>
          </p:cNvSpPr>
          <p:nvPr/>
        </p:nvSpPr>
        <p:spPr bwMode="auto">
          <a:xfrm>
            <a:off x="2128836" y="4837113"/>
            <a:ext cx="446087" cy="395287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7" name="Oval 272"/>
          <p:cNvSpPr>
            <a:spLocks noChangeArrowheads="1"/>
          </p:cNvSpPr>
          <p:nvPr/>
        </p:nvSpPr>
        <p:spPr bwMode="auto">
          <a:xfrm>
            <a:off x="2128836" y="52705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8" name="Oval 273"/>
          <p:cNvSpPr>
            <a:spLocks noChangeArrowheads="1"/>
          </p:cNvSpPr>
          <p:nvPr/>
        </p:nvSpPr>
        <p:spPr bwMode="auto">
          <a:xfrm>
            <a:off x="2128836" y="57023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9" name="Line 274"/>
          <p:cNvSpPr>
            <a:spLocks noChangeShapeType="1"/>
          </p:cNvSpPr>
          <p:nvPr/>
        </p:nvSpPr>
        <p:spPr bwMode="auto">
          <a:xfrm flipH="1">
            <a:off x="1982786" y="3432175"/>
            <a:ext cx="3175" cy="3165475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30" name="Line 275"/>
          <p:cNvSpPr>
            <a:spLocks noChangeShapeType="1"/>
          </p:cNvSpPr>
          <p:nvPr/>
        </p:nvSpPr>
        <p:spPr bwMode="auto">
          <a:xfrm>
            <a:off x="2703511" y="3359150"/>
            <a:ext cx="0" cy="3238500"/>
          </a:xfrm>
          <a:prstGeom prst="line">
            <a:avLst/>
          </a:prstGeom>
          <a:noFill/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31" name="Rectangle 277"/>
          <p:cNvSpPr>
            <a:spLocks noChangeArrowheads="1"/>
          </p:cNvSpPr>
          <p:nvPr/>
        </p:nvSpPr>
        <p:spPr bwMode="auto">
          <a:xfrm>
            <a:off x="2703511" y="3505200"/>
            <a:ext cx="108743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ДАТЬ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2" name="Rectangle 278"/>
          <p:cNvSpPr>
            <a:spLocks noChangeArrowheads="1"/>
          </p:cNvSpPr>
          <p:nvPr/>
        </p:nvSpPr>
        <p:spPr bwMode="auto">
          <a:xfrm>
            <a:off x="933421" y="3933825"/>
            <a:ext cx="1049365" cy="327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ПОМ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3" name="Rectangle 279"/>
          <p:cNvSpPr>
            <a:spLocks noChangeArrowheads="1"/>
          </p:cNvSpPr>
          <p:nvPr/>
        </p:nvSpPr>
        <p:spPr bwMode="auto">
          <a:xfrm>
            <a:off x="2703511" y="3933824"/>
            <a:ext cx="1015992" cy="4238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ГАТЬ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4" name="Rectangle 280"/>
          <p:cNvSpPr>
            <a:spLocks noChangeArrowheads="1"/>
          </p:cNvSpPr>
          <p:nvPr/>
        </p:nvSpPr>
        <p:spPr bwMode="auto">
          <a:xfrm>
            <a:off x="2703511" y="4365625"/>
            <a:ext cx="1301744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smtClean="0">
                <a:solidFill>
                  <a:srgbClr val="008000"/>
                </a:solidFill>
              </a:rPr>
              <a:t>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5" name="Rectangle 281"/>
          <p:cNvSpPr>
            <a:spLocks noChangeArrowheads="1"/>
          </p:cNvSpPr>
          <p:nvPr/>
        </p:nvSpPr>
        <p:spPr bwMode="auto">
          <a:xfrm>
            <a:off x="2703511" y="4797425"/>
            <a:ext cx="87311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ИТЬ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6" name="Rectangle 282"/>
          <p:cNvSpPr>
            <a:spLocks noChangeArrowheads="1"/>
          </p:cNvSpPr>
          <p:nvPr/>
        </p:nvSpPr>
        <p:spPr bwMode="auto">
          <a:xfrm>
            <a:off x="-138149" y="5229225"/>
            <a:ext cx="212093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СОЧУВСТВ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7" name="Rectangle 283"/>
          <p:cNvSpPr>
            <a:spLocks noChangeArrowheads="1"/>
          </p:cNvSpPr>
          <p:nvPr/>
        </p:nvSpPr>
        <p:spPr bwMode="auto">
          <a:xfrm>
            <a:off x="2703511" y="5229225"/>
            <a:ext cx="1082671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ВАТЬ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8" name="Rectangle 284"/>
          <p:cNvSpPr>
            <a:spLocks noChangeArrowheads="1"/>
          </p:cNvSpPr>
          <p:nvPr/>
        </p:nvSpPr>
        <p:spPr bwMode="auto">
          <a:xfrm>
            <a:off x="1" y="5661025"/>
            <a:ext cx="198278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СОРАДОВА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39" name="Rectangle 285"/>
          <p:cNvSpPr>
            <a:spLocks noChangeArrowheads="1"/>
          </p:cNvSpPr>
          <p:nvPr/>
        </p:nvSpPr>
        <p:spPr bwMode="auto">
          <a:xfrm>
            <a:off x="2703511" y="5661025"/>
            <a:ext cx="10795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0" name="Oval 286"/>
          <p:cNvSpPr>
            <a:spLocks noChangeArrowheads="1"/>
          </p:cNvSpPr>
          <p:nvPr/>
        </p:nvSpPr>
        <p:spPr bwMode="auto">
          <a:xfrm>
            <a:off x="2128836" y="6134100"/>
            <a:ext cx="446087" cy="395288"/>
          </a:xfrm>
          <a:prstGeom prst="ellipse">
            <a:avLst/>
          </a:prstGeom>
          <a:solidFill>
            <a:schemeClr val="bg1"/>
          </a:solidFill>
          <a:ln w="38100">
            <a:solidFill>
              <a:srgbClr val="0080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1" name="Rectangle 288"/>
          <p:cNvSpPr>
            <a:spLocks noChangeArrowheads="1"/>
          </p:cNvSpPr>
          <p:nvPr/>
        </p:nvSpPr>
        <p:spPr bwMode="auto">
          <a:xfrm>
            <a:off x="2774948" y="6092825"/>
            <a:ext cx="201136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err="1" smtClean="0">
                <a:solidFill>
                  <a:srgbClr val="008000"/>
                </a:solidFill>
              </a:rPr>
              <a:t>БОТИТЬСЯ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2" name="Rectangle 289"/>
          <p:cNvSpPr>
            <a:spLocks noChangeArrowheads="1"/>
          </p:cNvSpPr>
          <p:nvPr/>
        </p:nvSpPr>
        <p:spPr bwMode="auto">
          <a:xfrm>
            <a:off x="830261" y="4365625"/>
            <a:ext cx="1152525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ЛЮ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3" name="Rectangle 290"/>
          <p:cNvSpPr>
            <a:spLocks noChangeArrowheads="1"/>
          </p:cNvSpPr>
          <p:nvPr/>
        </p:nvSpPr>
        <p:spPr bwMode="auto">
          <a:xfrm>
            <a:off x="1219173" y="4757738"/>
            <a:ext cx="763613" cy="385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smtClean="0">
                <a:solidFill>
                  <a:srgbClr val="008000"/>
                </a:solidFill>
              </a:rPr>
              <a:t>ДА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4" name="Rectangle 277"/>
          <p:cNvSpPr>
            <a:spLocks noChangeArrowheads="1"/>
          </p:cNvSpPr>
          <p:nvPr/>
        </p:nvSpPr>
        <p:spPr bwMode="auto">
          <a:xfrm>
            <a:off x="433355" y="3500438"/>
            <a:ext cx="1571636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 smtClean="0">
                <a:solidFill>
                  <a:srgbClr val="008000"/>
                </a:solidFill>
              </a:rPr>
              <a:t>СОСТРА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5" name="Rectangle 290"/>
          <p:cNvSpPr>
            <a:spLocks noChangeArrowheads="1"/>
          </p:cNvSpPr>
          <p:nvPr/>
        </p:nvSpPr>
        <p:spPr bwMode="auto">
          <a:xfrm>
            <a:off x="1428728" y="6115060"/>
            <a:ext cx="549299" cy="385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/>
            <a:r>
              <a:rPr lang="ru-RU" sz="2400" b="1" dirty="0" err="1">
                <a:solidFill>
                  <a:srgbClr val="008000"/>
                </a:solidFill>
              </a:rPr>
              <a:t>З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46" name="Rectangle 277"/>
          <p:cNvSpPr>
            <a:spLocks noChangeArrowheads="1"/>
          </p:cNvSpPr>
          <p:nvPr/>
        </p:nvSpPr>
        <p:spPr bwMode="auto">
          <a:xfrm>
            <a:off x="2143108" y="3491577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Д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147" name="Rectangle 277"/>
          <p:cNvSpPr>
            <a:spLocks noChangeArrowheads="1"/>
          </p:cNvSpPr>
          <p:nvPr/>
        </p:nvSpPr>
        <p:spPr bwMode="auto">
          <a:xfrm>
            <a:off x="2143108" y="3920205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FF0000"/>
                </a:solidFill>
              </a:rPr>
              <a:t>О</a:t>
            </a:r>
            <a:endParaRPr lang="ru-RU" sz="2400" b="1" dirty="0">
              <a:solidFill>
                <a:srgbClr val="FF0000"/>
              </a:solidFill>
            </a:endParaRPr>
          </a:p>
        </p:txBody>
      </p:sp>
      <p:sp>
        <p:nvSpPr>
          <p:cNvPr id="148" name="Rectangle 277"/>
          <p:cNvSpPr>
            <a:spLocks noChangeArrowheads="1"/>
          </p:cNvSpPr>
          <p:nvPr/>
        </p:nvSpPr>
        <p:spPr bwMode="auto">
          <a:xfrm>
            <a:off x="2143108" y="4348833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Б</a:t>
            </a:r>
          </a:p>
        </p:txBody>
      </p:sp>
      <p:sp>
        <p:nvSpPr>
          <p:cNvPr id="149" name="Rectangle 277"/>
          <p:cNvSpPr>
            <a:spLocks noChangeArrowheads="1"/>
          </p:cNvSpPr>
          <p:nvPr/>
        </p:nvSpPr>
        <p:spPr bwMode="auto">
          <a:xfrm>
            <a:off x="2143108" y="4777461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Р</a:t>
            </a:r>
          </a:p>
        </p:txBody>
      </p:sp>
      <p:sp>
        <p:nvSpPr>
          <p:cNvPr id="150" name="Rectangle 277"/>
          <p:cNvSpPr>
            <a:spLocks noChangeArrowheads="1"/>
          </p:cNvSpPr>
          <p:nvPr/>
        </p:nvSpPr>
        <p:spPr bwMode="auto">
          <a:xfrm>
            <a:off x="2143108" y="5206089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О</a:t>
            </a:r>
          </a:p>
        </p:txBody>
      </p:sp>
      <p:sp>
        <p:nvSpPr>
          <p:cNvPr id="151" name="Rectangle 277"/>
          <p:cNvSpPr>
            <a:spLocks noChangeArrowheads="1"/>
          </p:cNvSpPr>
          <p:nvPr/>
        </p:nvSpPr>
        <p:spPr bwMode="auto">
          <a:xfrm>
            <a:off x="2143108" y="5643578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Т</a:t>
            </a:r>
          </a:p>
        </p:txBody>
      </p:sp>
      <p:sp>
        <p:nvSpPr>
          <p:cNvPr id="152" name="Rectangle 277"/>
          <p:cNvSpPr>
            <a:spLocks noChangeArrowheads="1"/>
          </p:cNvSpPr>
          <p:nvPr/>
        </p:nvSpPr>
        <p:spPr bwMode="auto">
          <a:xfrm>
            <a:off x="2143108" y="6063345"/>
            <a:ext cx="500066" cy="50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FF0000"/>
                </a:solidFill>
              </a:rPr>
              <a:t>А</a:t>
            </a:r>
          </a:p>
        </p:txBody>
      </p:sp>
      <p:sp>
        <p:nvSpPr>
          <p:cNvPr id="91" name="Rectangle 71"/>
          <p:cNvSpPr>
            <a:spLocks noChangeArrowheads="1"/>
          </p:cNvSpPr>
          <p:nvPr/>
        </p:nvSpPr>
        <p:spPr bwMode="auto">
          <a:xfrm>
            <a:off x="898526" y="1425564"/>
            <a:ext cx="2244714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chemeClr val="accent2"/>
                </a:solidFill>
              </a:rPr>
              <a:t>КРАСОТА</a:t>
            </a:r>
            <a:endParaRPr lang="en-US" sz="3200" b="1" dirty="0">
              <a:solidFill>
                <a:schemeClr val="accent2"/>
              </a:solidFill>
            </a:endParaRPr>
          </a:p>
        </p:txBody>
      </p:sp>
      <p:sp>
        <p:nvSpPr>
          <p:cNvPr id="92" name="Rectangle 259"/>
          <p:cNvSpPr>
            <a:spLocks noChangeArrowheads="1"/>
          </p:cNvSpPr>
          <p:nvPr/>
        </p:nvSpPr>
        <p:spPr bwMode="auto">
          <a:xfrm>
            <a:off x="6643702" y="2842579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>
                <a:solidFill>
                  <a:srgbClr val="008000"/>
                </a:solidFill>
              </a:rPr>
              <a:t>В</a:t>
            </a:r>
          </a:p>
        </p:txBody>
      </p:sp>
      <p:sp>
        <p:nvSpPr>
          <p:cNvPr id="93" name="Rectangle 259"/>
          <p:cNvSpPr>
            <a:spLocks noChangeArrowheads="1"/>
          </p:cNvSpPr>
          <p:nvPr/>
        </p:nvSpPr>
        <p:spPr bwMode="auto">
          <a:xfrm>
            <a:off x="6643702" y="3271207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Е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94" name="Rectangle 259"/>
          <p:cNvSpPr>
            <a:spLocks noChangeArrowheads="1"/>
          </p:cNvSpPr>
          <p:nvPr/>
        </p:nvSpPr>
        <p:spPr bwMode="auto">
          <a:xfrm>
            <a:off x="6643702" y="3699835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Ч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95" name="Rectangle 259"/>
          <p:cNvSpPr>
            <a:spLocks noChangeArrowheads="1"/>
          </p:cNvSpPr>
          <p:nvPr/>
        </p:nvSpPr>
        <p:spPr bwMode="auto">
          <a:xfrm>
            <a:off x="6643702" y="4143380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Н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96" name="Rectangle 259"/>
          <p:cNvSpPr>
            <a:spLocks noChangeArrowheads="1"/>
          </p:cNvSpPr>
          <p:nvPr/>
        </p:nvSpPr>
        <p:spPr bwMode="auto">
          <a:xfrm>
            <a:off x="6643702" y="4572008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О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97" name="Rectangle 259"/>
          <p:cNvSpPr>
            <a:spLocks noChangeArrowheads="1"/>
          </p:cNvSpPr>
          <p:nvPr/>
        </p:nvSpPr>
        <p:spPr bwMode="auto">
          <a:xfrm>
            <a:off x="6643702" y="5000636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С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98" name="Rectangle 259"/>
          <p:cNvSpPr>
            <a:spLocks noChangeArrowheads="1"/>
          </p:cNvSpPr>
          <p:nvPr/>
        </p:nvSpPr>
        <p:spPr bwMode="auto">
          <a:xfrm>
            <a:off x="6643702" y="5429264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Т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99" name="Rectangle 259"/>
          <p:cNvSpPr>
            <a:spLocks noChangeArrowheads="1"/>
          </p:cNvSpPr>
          <p:nvPr/>
        </p:nvSpPr>
        <p:spPr bwMode="auto">
          <a:xfrm>
            <a:off x="6643702" y="5842975"/>
            <a:ext cx="500066" cy="514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2400" b="1" dirty="0" smtClean="0">
                <a:solidFill>
                  <a:srgbClr val="008000"/>
                </a:solidFill>
              </a:rPr>
              <a:t>Ь</a:t>
            </a:r>
            <a:endParaRPr lang="ru-RU" sz="2400" b="1" dirty="0">
              <a:solidFill>
                <a:srgbClr val="008000"/>
              </a:solidFill>
            </a:endParaRPr>
          </a:p>
        </p:txBody>
      </p:sp>
      <p:sp>
        <p:nvSpPr>
          <p:cNvPr id="100" name="Rectangle 71"/>
          <p:cNvSpPr>
            <a:spLocks noChangeArrowheads="1"/>
          </p:cNvSpPr>
          <p:nvPr/>
        </p:nvSpPr>
        <p:spPr bwMode="auto">
          <a:xfrm>
            <a:off x="755650" y="2071678"/>
            <a:ext cx="2530466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chemeClr val="accent2"/>
                </a:solidFill>
              </a:rPr>
              <a:t>ВЕЧНОСТЬ</a:t>
            </a:r>
            <a:endParaRPr lang="en-US" sz="3200" b="1" dirty="0">
              <a:solidFill>
                <a:schemeClr val="accent2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Рисунок 4" descr="небо и земля.jpg"/>
          <p:cNvPicPr>
            <a:picLocks noChangeAspect="1"/>
          </p:cNvPicPr>
          <p:nvPr/>
        </p:nvPicPr>
        <p:blipFill>
          <a:blip r:embed="rId3" cstate="print">
            <a:lum bright="10000"/>
          </a:blip>
          <a:stretch>
            <a:fillRect/>
          </a:stretch>
        </p:blipFill>
        <p:spPr>
          <a:xfrm>
            <a:off x="0" y="-685827"/>
            <a:ext cx="9753600" cy="7802880"/>
          </a:xfrm>
          <a:prstGeom prst="rect">
            <a:avLst/>
          </a:prstGeom>
          <a:noFill/>
          <a:ln>
            <a:noFill/>
          </a:ln>
        </p:spPr>
      </p:pic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BD40F-7758-44E1-82B5-1CEF9382AD48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768" y="3714752"/>
            <a:ext cx="2447925" cy="1871663"/>
          </a:xfrm>
        </p:spPr>
        <p:txBody>
          <a:bodyPr/>
          <a:lstStyle/>
          <a:p>
            <a:pPr>
              <a:lnSpc>
                <a:spcPct val="140000"/>
              </a:lnSpc>
            </a:pPr>
            <a:r>
              <a:rPr lang="ru-RU" sz="2800" b="1" dirty="0" smtClean="0">
                <a:solidFill>
                  <a:srgbClr val="0000CC"/>
                </a:solidFill>
              </a:rPr>
              <a:t>ВЕЧНОСТЬ</a:t>
            </a:r>
            <a:br>
              <a:rPr lang="ru-RU" sz="2800" b="1" dirty="0" smtClean="0">
                <a:solidFill>
                  <a:srgbClr val="0000CC"/>
                </a:solidFill>
              </a:rPr>
            </a:br>
            <a:r>
              <a:rPr lang="ru-RU" sz="2800" b="1" dirty="0" smtClean="0">
                <a:solidFill>
                  <a:srgbClr val="0000CC"/>
                </a:solidFill>
              </a:rPr>
              <a:t>КРАСОТА</a:t>
            </a:r>
            <a:br>
              <a:rPr lang="ru-RU" sz="2800" b="1" dirty="0" smtClean="0">
                <a:solidFill>
                  <a:srgbClr val="0000CC"/>
                </a:solidFill>
              </a:rPr>
            </a:br>
            <a:r>
              <a:rPr lang="ru-RU" sz="2800" b="1" dirty="0" smtClean="0">
                <a:solidFill>
                  <a:srgbClr val="0000CC"/>
                </a:solidFill>
              </a:rPr>
              <a:t>ДОБРОТА</a:t>
            </a:r>
            <a:endParaRPr lang="en-US" sz="2800" b="1" dirty="0">
              <a:solidFill>
                <a:srgbClr val="0000CC"/>
              </a:solidFill>
            </a:endParaRPr>
          </a:p>
        </p:txBody>
      </p:sp>
      <p:sp>
        <p:nvSpPr>
          <p:cNvPr id="7" name="Rectangle 2"/>
          <p:cNvSpPr txBox="1">
            <a:spLocks noChangeArrowheads="1"/>
          </p:cNvSpPr>
          <p:nvPr/>
        </p:nvSpPr>
        <p:spPr bwMode="auto">
          <a:xfrm>
            <a:off x="6588125" y="692150"/>
            <a:ext cx="2447925" cy="1871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1" i="0" u="none" strike="noStrike" kern="0" cap="none" spc="0" normalizeH="0" baseline="0" noProof="0" smtClean="0">
                <a:ln>
                  <a:noFill/>
                </a:ln>
                <a:solidFill>
                  <a:srgbClr val="0000CC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В НАЧАЛЕ БЫЛО СЛОВО</a:t>
            </a:r>
            <a:endParaRPr kumimoji="0" lang="en-US" sz="2800" b="1" i="0" u="none" strike="noStrike" kern="0" cap="none" spc="0" normalizeH="0" baseline="0" noProof="0" smtClean="0">
              <a:ln>
                <a:noFill/>
              </a:ln>
              <a:solidFill>
                <a:srgbClr val="0000CC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8" name="Rectangle 243"/>
          <p:cNvSpPr>
            <a:spLocks noChangeArrowheads="1"/>
          </p:cNvSpPr>
          <p:nvPr/>
        </p:nvSpPr>
        <p:spPr bwMode="auto">
          <a:xfrm>
            <a:off x="571472" y="571480"/>
            <a:ext cx="3857652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r>
              <a:rPr lang="ru-RU" sz="3200" b="1" dirty="0" smtClean="0">
                <a:solidFill>
                  <a:srgbClr val="0066CC"/>
                </a:solidFill>
              </a:rPr>
              <a:t>СЛОВА ПОДАРКИ</a:t>
            </a:r>
            <a:endParaRPr lang="en-US" sz="3200" b="1" dirty="0">
              <a:solidFill>
                <a:srgbClr val="0066CC"/>
              </a:solidFill>
            </a:endParaRPr>
          </a:p>
        </p:txBody>
      </p:sp>
      <p:sp>
        <p:nvSpPr>
          <p:cNvPr id="9" name="Rectangle 2"/>
          <p:cNvSpPr txBox="1">
            <a:spLocks noChangeArrowheads="1"/>
          </p:cNvSpPr>
          <p:nvPr/>
        </p:nvSpPr>
        <p:spPr bwMode="auto">
          <a:xfrm>
            <a:off x="357158" y="2571744"/>
            <a:ext cx="7500958" cy="1714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>
              <a:lnSpc>
                <a:spcPct val="140000"/>
              </a:lnSpc>
            </a:pPr>
            <a: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КРАСОТА   И</a:t>
            </a:r>
            <a:r>
              <a:rPr kumimoji="0" lang="ru-RU" sz="4000" b="1" i="0" u="none" strike="noStrike" kern="0" cap="none" spc="0" normalizeH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  </a:t>
            </a:r>
            <a: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ДОБРОТА</a:t>
            </a:r>
            <a:endParaRPr kumimoji="0" lang="en-US" sz="4000" b="1" i="0" u="none" strike="noStrike" kern="0" cap="none" spc="0" normalizeH="0" baseline="0" noProof="0" dirty="0" smtClean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base" latinLnBrk="0" hangingPunct="1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СПУТНИКИ   ВЕЧНОСТИ …</a:t>
            </a:r>
            <a:b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endParaRPr kumimoji="0" lang="en-US" sz="4000" b="1" i="0" u="none" strike="noStrike" kern="0" cap="none" spc="0" normalizeH="0" baseline="0" noProof="0" dirty="0" smtClean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" name="Багетная рамка 9"/>
          <p:cNvSpPr/>
          <p:nvPr/>
        </p:nvSpPr>
        <p:spPr>
          <a:xfrm>
            <a:off x="285720" y="2285992"/>
            <a:ext cx="2786082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Багетная рамка 10"/>
          <p:cNvSpPr/>
          <p:nvPr/>
        </p:nvSpPr>
        <p:spPr>
          <a:xfrm>
            <a:off x="3500430" y="3143248"/>
            <a:ext cx="3143272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Багетная рамка 11"/>
          <p:cNvSpPr/>
          <p:nvPr/>
        </p:nvSpPr>
        <p:spPr>
          <a:xfrm>
            <a:off x="3929058" y="2285992"/>
            <a:ext cx="2857520" cy="642942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xmlns:p14="http://schemas.microsoft.com/office/powerpoint/2010/main">
    <p:checker/>
    <p:sndAc>
      <p:stSnd>
        <p:snd r:embed="rId2" name="chimes.wav"/>
      </p:stSnd>
    </p:sndAc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990</TotalTime>
  <Words>395</Words>
  <Application>Microsoft Macintosh PowerPoint</Application>
  <PresentationFormat>On-screen Show (4:3)</PresentationFormat>
  <Paragraphs>277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Default Design</vt:lpstr>
      <vt:lpstr>Слова подарки</vt:lpstr>
      <vt:lpstr>В НАЧАЛЕ БЫЛО СЛОВО</vt:lpstr>
      <vt:lpstr>В НАЧАЛЕ БЫЛО СЛОВО</vt:lpstr>
      <vt:lpstr>В НАЧАЛЕ БЫЛО СЛОВО</vt:lpstr>
      <vt:lpstr>В НАЧАЛЕ БЫЛО СЛОВО</vt:lpstr>
      <vt:lpstr>В НАЧАЛЕ БЫЛО СЛОВО</vt:lpstr>
      <vt:lpstr>В НАЧАЛЕ БЫЛО СЛОВО</vt:lpstr>
      <vt:lpstr>В НАЧАЛЕ БЫЛО СЛОВО</vt:lpstr>
      <vt:lpstr>ВЕЧНОСТЬ КРАСОТА ДОБРОТА</vt:lpstr>
      <vt:lpstr>ВЕЧНОСТЬ КРАСОТА ДОБРОТА</vt:lpstr>
      <vt:lpstr>ВЕЧНОСТЬ    КРАСОТА    ДОБРОТА</vt:lpstr>
      <vt:lpstr>ВЕЧНОСТЬ    КРАСОТА    ДОБРОТА</vt:lpstr>
      <vt:lpstr>Спасибо, ребята, вы очень добрые!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paata</dc:creator>
  <cp:lastModifiedBy>Paata Amonashvili</cp:lastModifiedBy>
  <cp:revision>179</cp:revision>
  <dcterms:created xsi:type="dcterms:W3CDTF">2007-08-02T06:18:47Z</dcterms:created>
  <dcterms:modified xsi:type="dcterms:W3CDTF">2014-01-20T15:48:12Z</dcterms:modified>
</cp:coreProperties>
</file>

<file path=docProps/thumbnail.jpeg>
</file>