
<file path=[Content_Types].xml><?xml version="1.0" encoding="utf-8"?>
<Types xmlns="http://schemas.openxmlformats.org/package/2006/content-types">
  <Override PartName="/ppt/slideLayouts/slideLayout307.xml" ContentType="application/vnd.openxmlformats-officedocument.presentationml.slideLayout+xml"/>
  <Override PartName="/ppt/slideLayouts/slideLayout638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332.xml" ContentType="application/vnd.openxmlformats-officedocument.presentationml.slideLayout+xml"/>
  <Override PartName="/ppt/slideLayouts/slideLayout477.xml" ContentType="application/vnd.openxmlformats-officedocument.presentationml.slideLayout+xml"/>
  <Override PartName="/ppt/slideMasters/slideMaster55.xml" ContentType="application/vnd.openxmlformats-officedocument.presentationml.slideMaster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408.xml" ContentType="application/vnd.openxmlformats-officedocument.presentationml.slideLayout+xml"/>
  <Default Extension="xml" ContentType="application/xml"/>
  <Override PartName="/ppt/slideLayouts/slideLayout24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578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433.xml" ContentType="application/vnd.openxmlformats-officedocument.presentationml.slideLayout+xml"/>
  <Override PartName="/ppt/slideMasters/slideMaster11.xml" ContentType="application/vnd.openxmlformats-officedocument.presentationml.slideMaster+xml"/>
  <Override PartName="/ppt/slideLayouts/slideLayout272.xml" ContentType="application/vnd.openxmlformats-officedocument.presentationml.slideLayout+xml"/>
  <Override PartName="/ppt/slideLayouts/slideLayout509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348.xml" ContentType="application/vnd.openxmlformats-officedocument.presentationml.slideLayout+xml"/>
  <Override PartName="/ppt/theme/theme32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373.xml" ContentType="application/vnd.openxmlformats-officedocument.presentationml.slideLayout+xml"/>
  <Override PartName="/ppt/slideLayouts/slideLayout534.xml" ContentType="application/vnd.openxmlformats-officedocument.presentationml.slideLayout+xml"/>
  <Override PartName="/ppt/slideLayouts/slideLayout118.xml" ContentType="application/vnd.openxmlformats-officedocument.presentationml.slideLayout+xml"/>
  <Default Extension="png" ContentType="image/png"/>
  <Override PartName="/ppt/slideMasters/slideMaster49.xml" ContentType="application/vnd.openxmlformats-officedocument.presentationml.slideMaster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51.xml" ContentType="application/vnd.openxmlformats-officedocument.presentationml.slideLayout+xml"/>
  <Override PartName="/ppt/slideLayouts/slideLayout449.xml" ContentType="application/vnd.openxmlformats-officedocument.presentationml.slideLayout+xml"/>
  <Override PartName="/ppt/slideLayouts/slideLayout496.xml" ContentType="application/vnd.openxmlformats-officedocument.presentationml.slideLayout+xml"/>
  <Override PartName="/ppt/slideLayouts/slideLayout635.xml" ContentType="application/vnd.openxmlformats-officedocument.presentationml.slideLayout+xml"/>
  <Override PartName="/ppt/slideMasters/slideMaster27.xml" ContentType="application/vnd.openxmlformats-officedocument.presentationml.slideMaster+xml"/>
  <Override PartName="/ppt/slideLayouts/slideLayout43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427.xml" ContentType="application/vnd.openxmlformats-officedocument.presentationml.slideLayout+xml"/>
  <Override PartName="/ppt/slideLayouts/slideLayout474.xml" ContentType="application/vnd.openxmlformats-officedocument.presentationml.slideLayout+xml"/>
  <Override PartName="/ppt/slides/slide22.xml" ContentType="application/vnd.openxmlformats-officedocument.presentationml.slide+xml"/>
  <Override PartName="/ppt/slideLayouts/slideLayout219.xml" ContentType="application/vnd.openxmlformats-officedocument.presentationml.slideLayout+xml"/>
  <Override PartName="/ppt/slideLayouts/slideLayout266.xml" ContentType="application/vnd.openxmlformats-officedocument.presentationml.slideLayout+xml"/>
  <Override PartName="/ppt/theme/theme48.xml" ContentType="application/vnd.openxmlformats-officedocument.theme+xml"/>
  <Override PartName="/ppt/slideLayouts/slideLayout597.xml" ContentType="application/vnd.openxmlformats-officedocument.presentationml.slideLayout+xml"/>
  <Override PartName="/ppt/slideLayouts/slideLayout613.xml" ContentType="application/vnd.openxmlformats-officedocument.presentationml.slideLayout+xml"/>
  <Override PartName="/ppt/slideLayouts/slideLayout660.xml" ContentType="application/vnd.openxmlformats-officedocument.presentationml.slideLayout+xml"/>
  <Override PartName="/ppt/slideMasters/slideMaster52.xml" ContentType="application/vnd.openxmlformats-officedocument.presentationml.slideMaster+xml"/>
  <Override PartName="/ppt/slideLayouts/slideLayout21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26.xml" ContentType="application/vnd.openxmlformats-officedocument.theme+xml"/>
  <Override PartName="/ppt/slideLayouts/slideLayout389.xml" ContentType="application/vnd.openxmlformats-officedocument.presentationml.slideLayout+xml"/>
  <Override PartName="/ppt/slideLayouts/slideLayout405.xml" ContentType="application/vnd.openxmlformats-officedocument.presentationml.slideLayout+xml"/>
  <Override PartName="/ppt/slideLayouts/slideLayout452.xml" ContentType="application/vnd.openxmlformats-officedocument.presentationml.slideLayout+xml"/>
  <Override PartName="/ppt/slideMasters/slideMaster30.xml" ContentType="application/vnd.openxmlformats-officedocument.presentationml.slideMaster+xml"/>
  <Override PartName="/ppt/slideLayouts/slideLayout244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430.xml" ContentType="application/vnd.openxmlformats-officedocument.presentationml.slideLayout+xml"/>
  <Override PartName="/ppt/slideLayouts/slideLayout528.xml" ContentType="application/vnd.openxmlformats-officedocument.presentationml.slideLayout+xml"/>
  <Override PartName="/ppt/slideLayouts/slideLayout575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367.xml" ContentType="application/vnd.openxmlformats-officedocument.presentationml.slideLayout+xml"/>
  <Override PartName="/ppt/slideLayouts/slideLayout506.xml" ContentType="application/vnd.openxmlformats-officedocument.presentationml.slideLayout+xml"/>
  <Override PartName="/ppt/slideLayouts/slideLayout553.xml" ContentType="application/vnd.openxmlformats-officedocument.presentationml.slideLayout+xml"/>
  <Override PartName="/ppt/theme/theme51.xml" ContentType="application/vnd.openxmlformats-officedocument.theme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345.xml" ContentType="application/vnd.openxmlformats-officedocument.presentationml.slideLayout+xml"/>
  <Override PartName="/ppt/slideLayouts/slideLayout392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531.xml" ContentType="application/vnd.openxmlformats-officedocument.presentationml.slideLayout+xml"/>
  <Override PartName="/ppt/slideLayouts/slideLayout629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323.xml" ContentType="application/vnd.openxmlformats-officedocument.presentationml.slideLayout+xml"/>
  <Override PartName="/ppt/slideLayouts/slideLayout370.xml" ContentType="application/vnd.openxmlformats-officedocument.presentationml.slideLayout+xml"/>
  <Override PartName="/ppt/slideLayouts/slideLayout468.xml" ContentType="application/vnd.openxmlformats-officedocument.presentationml.slideLayout+xml"/>
  <Override PartName="/ppt/slideLayouts/slideLayout607.xml" ContentType="application/vnd.openxmlformats-officedocument.presentationml.slideLayout+xml"/>
  <Override PartName="/ppt/slideLayouts/slideLayout654.xml" ContentType="application/vnd.openxmlformats-officedocument.presentationml.slideLayout+xml"/>
  <Override PartName="/ppt/slideMasters/slideMaster46.xml" ContentType="application/vnd.openxmlformats-officedocument.presentationml.slideMaster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446.xml" ContentType="application/vnd.openxmlformats-officedocument.presentationml.slideLayout+xml"/>
  <Override PartName="/ppt/slideLayouts/slideLayout493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85.xml" ContentType="application/vnd.openxmlformats-officedocument.presentationml.slideLayout+xml"/>
  <Override PartName="/ppt/slideLayouts/slideLayout569.xml" ContentType="application/vnd.openxmlformats-officedocument.presentationml.slideLayout+xml"/>
  <Override PartName="/ppt/slideLayouts/slideLayout632.xml" ContentType="application/vnd.openxmlformats-officedocument.presentationml.slideLayout+xml"/>
  <Override PartName="/ppt/slideMasters/slideMaster24.xml" ContentType="application/vnd.openxmlformats-officedocument.presentationml.slideMaster+xml"/>
  <Override PartName="/ppt/slideLayouts/slideLayout40.xml" ContentType="application/vnd.openxmlformats-officedocument.presentationml.slideLayout+xml"/>
  <Override PartName="/ppt/slideLayouts/slideLayout424.xml" ContentType="application/vnd.openxmlformats-officedocument.presentationml.slideLayout+xml"/>
  <Override PartName="/ppt/slideLayouts/slideLayout471.xml" ContentType="application/vnd.openxmlformats-officedocument.presentationml.slideLayout+xml"/>
  <Override PartName="/ppt/theme/theme45.xml" ContentType="application/vnd.openxmlformats-officedocument.theme+xml"/>
  <Override PartName="/ppt/slideLayouts/slideLayout610.xml" ContentType="application/vnd.openxmlformats-officedocument.presentationml.slideLayout+xml"/>
  <Override PartName="/ppt/slideLayouts/slideLayout216.xml" ContentType="application/vnd.openxmlformats-officedocument.presentationml.slideLayout+xml"/>
  <Override PartName="/ppt/theme/theme23.xml" ContentType="application/vnd.openxmlformats-officedocument.theme+xml"/>
  <Override PartName="/ppt/slideLayouts/slideLayout263.xml" ContentType="application/vnd.openxmlformats-officedocument.presentationml.slideLayout+xml"/>
  <Override PartName="/ppt/slideLayouts/slideLayout402.xml" ContentType="application/vnd.openxmlformats-officedocument.presentationml.slideLayout+xml"/>
  <Override PartName="/ppt/slideLayouts/slideLayout547.xml" ContentType="application/vnd.openxmlformats-officedocument.presentationml.slideLayout+xml"/>
  <Override PartName="/ppt/slideLayouts/slideLayout594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339.xml" ContentType="application/vnd.openxmlformats-officedocument.presentationml.slideLayout+xml"/>
  <Override PartName="/ppt/slideLayouts/slideLayout386.xml" ContentType="application/vnd.openxmlformats-officedocument.presentationml.slideLayout+xml"/>
  <Override PartName="/ppt/slideLayouts/slideLayout525.xml" ContentType="application/vnd.openxmlformats-officedocument.presentationml.slideLayout+xml"/>
  <Override PartName="/ppt/slideLayouts/slideLayout572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317.xml" ContentType="application/vnd.openxmlformats-officedocument.presentationml.slideLayout+xml"/>
  <Override PartName="/ppt/slideLayouts/slideLayout364.xml" ContentType="application/vnd.openxmlformats-officedocument.presentationml.slideLayout+xml"/>
  <Override PartName="/ppt/slideLayouts/slideLayout64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109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487.xml" ContentType="application/vnd.openxmlformats-officedocument.presentationml.slideLayout+xml"/>
  <Override PartName="/ppt/slideLayouts/slideLayout503.xml" ContentType="application/vnd.openxmlformats-officedocument.presentationml.slideLayout+xml"/>
  <Override PartName="/ppt/slideLayouts/slideLayout550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342.xml" ContentType="application/vnd.openxmlformats-officedocument.presentationml.slideLayout+xml"/>
  <Override PartName="/ppt/slideLayouts/slideLayout626.xml" ContentType="application/vnd.openxmlformats-officedocument.presentationml.slideLayout+xml"/>
  <Override PartName="/ppt/slideMasters/slideMaster18.xml" ContentType="application/vnd.openxmlformats-officedocument.presentationml.slideMaster+xml"/>
  <Override PartName="/ppt/slideLayouts/slideLayout34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320.xml" ContentType="application/vnd.openxmlformats-officedocument.presentationml.slideLayout+xml"/>
  <Override PartName="/ppt/slideLayouts/slideLayout418.xml" ContentType="application/vnd.openxmlformats-officedocument.presentationml.slideLayout+xml"/>
  <Override PartName="/ppt/theme/theme39.xml" ContentType="application/vnd.openxmlformats-officedocument.theme+xml"/>
  <Override PartName="/ppt/slideLayouts/slideLayout465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12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588.xml" ContentType="application/vnd.openxmlformats-officedocument.presentationml.slideLayout+xml"/>
  <Override PartName="/ppt/slideLayouts/slideLayout604.xml" ContentType="application/vnd.openxmlformats-officedocument.presentationml.slideLayout+xml"/>
  <Override PartName="/ppt/slideLayouts/slideLayout651.xml" ContentType="application/vnd.openxmlformats-officedocument.presentationml.slideLayout+xml"/>
  <Override PartName="/ppt/slideMasters/slideMaster43.xml" ContentType="application/vnd.openxmlformats-officedocument.presentationml.slideMaster+xml"/>
  <Override PartName="/ppt/slideLayouts/slideLayout12.xml" ContentType="application/vnd.openxmlformats-officedocument.presentationml.slideLayout+xml"/>
  <Override PartName="/ppt/theme/theme17.xml" ContentType="application/vnd.openxmlformats-officedocument.theme+xml"/>
  <Override PartName="/ppt/slideLayouts/slideLayout235.xml" ContentType="application/vnd.openxmlformats-officedocument.presentationml.slideLayout+xml"/>
  <Override PartName="/ppt/slideLayouts/slideLayout443.xml" ContentType="application/vnd.openxmlformats-officedocument.presentationml.slideLayout+xml"/>
  <Override PartName="/ppt/slideLayouts/slideLayout490.xml" ContentType="application/vnd.openxmlformats-officedocument.presentationml.slideLayout+xml"/>
  <Override PartName="/ppt/slideMasters/slideMaster21.xml" ContentType="application/vnd.openxmlformats-officedocument.presentationml.slideMaster+xml"/>
  <Override PartName="/ppt/slideLayouts/slideLayout282.xml" ContentType="application/vnd.openxmlformats-officedocument.presentationml.slideLayout+xml"/>
  <Override PartName="/ppt/slideLayouts/slideLayout421.xml" ContentType="application/vnd.openxmlformats-officedocument.presentationml.slideLayout+xml"/>
  <Override PartName="/ppt/theme/theme42.xml" ContentType="application/vnd.openxmlformats-officedocument.theme+xml"/>
  <Override PartName="/ppt/slideLayouts/slideLayout519.xml" ContentType="application/vnd.openxmlformats-officedocument.presentationml.slideLayout+xml"/>
  <Override PartName="/ppt/slideLayouts/slideLayout566.xml" ContentType="application/vnd.openxmlformats-officedocument.presentationml.slideLayout+xml"/>
  <Override PartName="/ppt/theme/theme9.xml" ContentType="application/vnd.openxmlformats-officedocument.theme+xml"/>
  <Override PartName="/ppt/slideLayouts/slideLayout213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358.xml" ContentType="application/vnd.openxmlformats-officedocument.presentationml.slideLayout+xml"/>
  <Override PartName="/ppt/slideLayouts/slideLayout544.xml" ContentType="application/vnd.openxmlformats-officedocument.presentationml.slideLayout+xml"/>
  <Override PartName="/ppt/slideLayouts/slideLayout591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97.xml" ContentType="application/vnd.openxmlformats-officedocument.presentationml.slideLayout+xml"/>
  <Override PartName="/ppt/theme/theme20.xml" ContentType="application/vnd.openxmlformats-officedocument.theme+xml"/>
  <Override PartName="/ppt/slideLayouts/slideLayout336.xml" ContentType="application/vnd.openxmlformats-officedocument.presentationml.slideLayout+xml"/>
  <Override PartName="/ppt/slideLayouts/slideLayout383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128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459.xml" ContentType="application/vnd.openxmlformats-officedocument.presentationml.slideLayout+xml"/>
  <Override PartName="/ppt/slideLayouts/slideLayout522.xml" ContentType="application/vnd.openxmlformats-officedocument.presentationml.slideLayout+xml"/>
  <Override PartName="/ppt/slideMasters/slideMaster59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314.xml" ContentType="application/vnd.openxmlformats-officedocument.presentationml.slideLayout+xml"/>
  <Override PartName="/ppt/slideLayouts/slideLayout361.xml" ContentType="application/vnd.openxmlformats-officedocument.presentationml.slideLayout+xml"/>
  <Override PartName="/ppt/slideLayouts/slideLayout500.xml" ContentType="application/vnd.openxmlformats-officedocument.presentationml.slideLayout+xml"/>
  <Override PartName="/ppt/slideLayouts/slideLayout645.xml" ContentType="application/vnd.openxmlformats-officedocument.presentationml.slideLayout+xml"/>
  <Override PartName="/ppt/slideMasters/slideMaster37.xml" ContentType="application/vnd.openxmlformats-officedocument.presentationml.slideMaster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37.xml" ContentType="application/vnd.openxmlformats-officedocument.presentationml.slideLayout+xml"/>
  <Override PartName="/ppt/slideLayouts/slideLayout484.xml" ContentType="application/vnd.openxmlformats-officedocument.presentationml.slideLayout+xml"/>
  <Override PartName="/ppt/slideLayouts/slideLayout623.xml" ContentType="application/vnd.openxmlformats-officedocument.presentationml.slideLayout+xml"/>
  <Override PartName="/ppt/theme/theme58.xml" ContentType="application/vnd.openxmlformats-officedocument.theme+xml"/>
  <Override PartName="/ppt/slideLayouts/slideLayout131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415.xml" ContentType="application/vnd.openxmlformats-officedocument.presentationml.slideLayout+xml"/>
  <Override PartName="/ppt/slideLayouts/slideLayout462.xml" ContentType="application/vnd.openxmlformats-officedocument.presentationml.slideLayout+xml"/>
  <Override PartName="/ppt/slideMasters/slideMaster15.xml" ContentType="application/vnd.openxmlformats-officedocument.presentationml.slideMaster+xml"/>
  <Override PartName="/ppt/slides/slide10.xml" ContentType="application/vnd.openxmlformats-officedocument.presentationml.slide+xml"/>
  <Override PartName="/ppt/slideLayouts/slideLayout31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54.xml" ContentType="application/vnd.openxmlformats-officedocument.presentationml.slideLayout+xml"/>
  <Override PartName="/ppt/theme/theme36.xml" ContentType="application/vnd.openxmlformats-officedocument.theme+xml"/>
  <Override PartName="/ppt/slideLayouts/slideLayout399.xml" ContentType="application/vnd.openxmlformats-officedocument.presentationml.slideLayout+xml"/>
  <Override PartName="/ppt/slideLayouts/slideLayout601.xml" ContentType="application/vnd.openxmlformats-officedocument.presentationml.slideLayout+xml"/>
  <Override PartName="/ppt/slideMasters/slideMaster40.xml" ContentType="application/vnd.openxmlformats-officedocument.presentationml.slideMaster+xml"/>
  <Override PartName="/ppt/theme/theme14.xml" ContentType="application/vnd.openxmlformats-officedocument.theme+xml"/>
  <Override PartName="/ppt/slideLayouts/slideLayout440.xml" ContentType="application/vnd.openxmlformats-officedocument.presentationml.slideLayout+xml"/>
  <Override PartName="/ppt/slideLayouts/slideLayout538.xml" ContentType="application/vnd.openxmlformats-officedocument.presentationml.slideLayout+xml"/>
  <Override PartName="/ppt/slideLayouts/slideLayout585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377.xml" ContentType="application/vnd.openxmlformats-officedocument.presentationml.slideLayout+xml"/>
  <Override PartName="/ppt/slideLayouts/slideLayout516.xml" ContentType="application/vnd.openxmlformats-officedocument.presentationml.slideLayout+xml"/>
  <Override PartName="/ppt/slideLayouts/slideLayout563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308.xml" ContentType="application/vnd.openxmlformats-officedocument.presentationml.slideLayout+xml"/>
  <Override PartName="/ppt/slideLayouts/slideLayout355.xml" ContentType="application/vnd.openxmlformats-officedocument.presentationml.slideLayout+xml"/>
  <Override PartName="/ppt/slideLayouts/slideLayout63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478.xml" ContentType="application/vnd.openxmlformats-officedocument.presentationml.slideLayout+xml"/>
  <Override PartName="/ppt/slideLayouts/slideLayout541.xml" ContentType="application/vnd.openxmlformats-officedocument.presentationml.slideLayout+xml"/>
  <Override PartName="/ppt/slides/slide26.xml" ContentType="application/vnd.openxmlformats-officedocument.presentationml.slide+xml"/>
  <Override PartName="/ppt/slideLayouts/slideLayout47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333.xml" ContentType="application/vnd.openxmlformats-officedocument.presentationml.slideLayout+xml"/>
  <Override PartName="/ppt/slideLayouts/slideLayout380.xml" ContentType="application/vnd.openxmlformats-officedocument.presentationml.slideLayout+xml"/>
  <Override PartName="/ppt/slideLayouts/slideLayout617.xml" ContentType="application/vnd.openxmlformats-officedocument.presentationml.slideLayout+xml"/>
  <Override PartName="/ppt/slideMasters/slideMaster56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311.xml" ContentType="application/vnd.openxmlformats-officedocument.presentationml.slideLayout+xml"/>
  <Override PartName="/ppt/slideLayouts/slideLayout409.xml" ContentType="application/vnd.openxmlformats-officedocument.presentationml.slideLayout+xml"/>
  <Override PartName="/ppt/slideLayouts/slideLayout456.xml" ContentType="application/vnd.openxmlformats-officedocument.presentationml.slideLayout+xml"/>
  <Override PartName="/ppt/slideLayouts/slideLayout642.xml" ContentType="application/vnd.openxmlformats-officedocument.presentationml.slideLayout+xml"/>
  <Override PartName="/ppt/slideMasters/slideMaster34.xml" ContentType="application/vnd.openxmlformats-officedocument.presentationml.slideMaster+xml"/>
  <Override PartName="/ppt/slideLayouts/slideLayout103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434.xml" ContentType="application/vnd.openxmlformats-officedocument.presentationml.slideLayout+xml"/>
  <Override PartName="/ppt/slideLayouts/slideLayout481.xml" ContentType="application/vnd.openxmlformats-officedocument.presentationml.slideLayout+xml"/>
  <Override PartName="/ppt/slideLayouts/slideLayout57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73.xml" ContentType="application/vnd.openxmlformats-officedocument.presentationml.slideLayout+xml"/>
  <Override PartName="/ppt/slideLayouts/slideLayout557.xml" ContentType="application/vnd.openxmlformats-officedocument.presentationml.slideLayout+xml"/>
  <Override PartName="/ppt/theme/theme55.xml" ContentType="application/vnd.openxmlformats-officedocument.theme+xml"/>
  <Override PartName="/ppt/slideLayouts/slideLayout62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349.xml" ContentType="application/vnd.openxmlformats-officedocument.presentationml.slideLayout+xml"/>
  <Override PartName="/ppt/theme/theme33.xml" ContentType="application/vnd.openxmlformats-officedocument.theme+xml"/>
  <Override PartName="/ppt/slideLayouts/slideLayout396.xml" ContentType="application/vnd.openxmlformats-officedocument.presentationml.slideLayout+xml"/>
  <Override PartName="/ppt/slideLayouts/slideLayout412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51.xml" ContentType="application/vnd.openxmlformats-officedocument.presentationml.slideLayout+xml"/>
  <Override PartName="/ppt/slideLayouts/slideLayout535.xml" ContentType="application/vnd.openxmlformats-officedocument.presentationml.slideLayout+xml"/>
  <Override PartName="/ppt/slideLayouts/slideLayout582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327.xml" ContentType="application/vnd.openxmlformats-officedocument.presentationml.slideLayout+xml"/>
  <Override PartName="/ppt/slideLayouts/slideLayout374.xml" ContentType="application/vnd.openxmlformats-officedocument.presentationml.slideLayout+xml"/>
  <Override PartName="/ppt/slideLayouts/slideLayout65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497.xml" ContentType="application/vnd.openxmlformats-officedocument.presentationml.slideLayout+xml"/>
  <Override PartName="/ppt/slideLayouts/slideLayout513.xml" ContentType="application/vnd.openxmlformats-officedocument.presentationml.slideLayout+xml"/>
  <Override PartName="/ppt/slideLayouts/slideLayout560.xml" ContentType="application/vnd.openxmlformats-officedocument.presentationml.slideLayout+xml"/>
  <Override PartName="/ppt/theme/theme3.xml" ContentType="application/vnd.openxmlformats-officedocument.theme+xml"/>
  <Override PartName="/ppt/slideLayouts/slideLayout289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52.xml" ContentType="application/vnd.openxmlformats-officedocument.presentationml.slideLayout+xml"/>
  <Override PartName="/ppt/slideLayouts/slideLayout636.xml" ContentType="application/vnd.openxmlformats-officedocument.presentationml.slideLayout+xml"/>
  <Override PartName="/ppt/slideMasters/slideMaster28.xml" ContentType="application/vnd.openxmlformats-officedocument.presentationml.slideMaster+xml"/>
  <Override PartName="/ppt/slideLayouts/slideLayout44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330.xml" ContentType="application/vnd.openxmlformats-officedocument.presentationml.slideLayout+xml"/>
  <Override PartName="/ppt/slideLayouts/slideLayout428.xml" ContentType="application/vnd.openxmlformats-officedocument.presentationml.slideLayout+xml"/>
  <Override PartName="/ppt/slideLayouts/slideLayout475.xml" ContentType="application/vnd.openxmlformats-officedocument.presentationml.slideLayout+xml"/>
  <Override PartName="/ppt/theme/theme49.xml" ContentType="application/vnd.openxmlformats-officedocument.theme+xml"/>
  <Override PartName="/ppt/slideLayouts/slideLayout614.xml" ContentType="application/vnd.openxmlformats-officedocument.presentationml.slideLayout+xml"/>
  <Override PartName="/ppt/slideMasters/slideMaster53.xml" ContentType="application/vnd.openxmlformats-officedocument.presentationml.slideMaster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406.xml" ContentType="application/vnd.openxmlformats-officedocument.presentationml.slideLayout+xml"/>
  <Override PartName="/ppt/slideLayouts/slideLayout453.xml" ContentType="application/vnd.openxmlformats-officedocument.presentationml.slideLayout+xml"/>
  <Override PartName="/ppt/slideLayouts/slideLayout598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92.xml" ContentType="application/vnd.openxmlformats-officedocument.presentationml.slideLayout+xml"/>
  <Override PartName="/ppt/theme/theme27.xml" ContentType="application/vnd.openxmlformats-officedocument.theme+xml"/>
  <Override PartName="/ppt/slideLayouts/slideLayout529.xml" ContentType="application/vnd.openxmlformats-officedocument.presentationml.slideLayout+xml"/>
  <Override PartName="/ppt/slideLayouts/slideLayout576.xml" ContentType="application/vnd.openxmlformats-officedocument.presentationml.slideLayout+xml"/>
  <Override PartName="/ppt/slideMasters/slideMaster31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Layouts/slideLayout368.xml" ContentType="application/vnd.openxmlformats-officedocument.presentationml.slideLayout+xml"/>
  <Override PartName="/ppt/slideLayouts/slideLayout431.xml" ContentType="application/vnd.openxmlformats-officedocument.presentationml.slideLayout+xml"/>
  <Override PartName="/ppt/theme/theme52.xml" ContentType="application/vnd.openxmlformats-officedocument.theme+xml"/>
  <Override PartName="/ppt/slideMasters/slideMaster6.xml" ContentType="application/vnd.openxmlformats-officedocument.presentationml.slideMaster+xml"/>
  <Override PartName="/ppt/slideLayouts/slideLayout223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507.xml" ContentType="application/vnd.openxmlformats-officedocument.presentationml.slideLayout+xml"/>
  <Override PartName="/ppt/slideLayouts/slideLayout554.xml" ContentType="application/vnd.openxmlformats-officedocument.presentationml.slideLayout+xml"/>
  <Override PartName="/ppt/slideLayouts/slideLayout201.xml" ContentType="application/vnd.openxmlformats-officedocument.presentationml.slideLayout+xml"/>
  <Override PartName="/ppt/theme/theme30.xml" ContentType="application/vnd.openxmlformats-officedocument.theme+xml"/>
  <Override PartName="/ppt/slideLayouts/slideLayout346.xml" ContentType="application/vnd.openxmlformats-officedocument.presentationml.slideLayout+xml"/>
  <Override PartName="/ppt/slideLayouts/slideLayout393.xml" ContentType="application/vnd.openxmlformats-officedocument.presentationml.slideLayout+xml"/>
  <Override PartName="/ppt/slideLayouts/slideLayout532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324.xml" ContentType="application/vnd.openxmlformats-officedocument.presentationml.slideLayout+xml"/>
  <Override PartName="/ppt/slideLayouts/slideLayout371.xml" ContentType="application/vnd.openxmlformats-officedocument.presentationml.slideLayout+xml"/>
  <Override PartName="/ppt/slideLayouts/slideLayout469.xml" ContentType="application/vnd.openxmlformats-officedocument.presentationml.slideLayout+xml"/>
  <Override PartName="/ppt/slides/slide17.xml" ContentType="application/vnd.openxmlformats-officedocument.presentationml.slide+xml"/>
  <Override PartName="/ppt/slideLayouts/slideLayout116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608.xml" ContentType="application/vnd.openxmlformats-officedocument.presentationml.slideLayout+xml"/>
  <Override PartName="/ppt/slideLayouts/slideLayout655.xml" ContentType="application/vnd.openxmlformats-officedocument.presentationml.slideLayout+xml"/>
  <Override PartName="/ppt/slideMasters/slideMaster47.xml" ContentType="application/vnd.openxmlformats-officedocument.presentationml.slideMaster+xml"/>
  <Override PartName="/ppt/slideLayouts/slideLayout16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447.xml" ContentType="application/vnd.openxmlformats-officedocument.presentationml.slideLayout+xml"/>
  <Override PartName="/ppt/slideLayouts/slideLayout494.xml" ContentType="application/vnd.openxmlformats-officedocument.presentationml.slideLayout+xml"/>
  <Override PartName="/ppt/slideLayouts/slideLayout633.xml" ContentType="application/vnd.openxmlformats-officedocument.presentationml.slideLayout+xml"/>
  <Override PartName="/ppt/slideMasters/slideMaster25.xml" ContentType="application/vnd.openxmlformats-officedocument.presentationml.slideMaster+xml"/>
  <Override PartName="/ppt/slideLayouts/slideLayout41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239.xml" ContentType="application/vnd.openxmlformats-officedocument.presentationml.slideLayout+xml"/>
  <Override PartName="/ppt/slideLayouts/slideLayout286.xml" ContentType="application/vnd.openxmlformats-officedocument.presentationml.slideLayout+xml"/>
  <Override PartName="/ppt/slideLayouts/slideLayout425.xml" ContentType="application/vnd.openxmlformats-officedocument.presentationml.slideLayout+xml"/>
  <Override PartName="/ppt/slideLayouts/slideLayout472.xml" ContentType="application/vnd.openxmlformats-officedocument.presentationml.slideLayout+xml"/>
  <Override PartName="/ppt/theme/theme46.xml" ContentType="application/vnd.openxmlformats-officedocument.theme+xml"/>
  <Override PartName="/ppt/slides/slide20.xml" ContentType="application/vnd.openxmlformats-officedocument.presentationml.slide+xml"/>
  <Override PartName="/ppt/slideLayouts/slideLayout217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548.xml" ContentType="application/vnd.openxmlformats-officedocument.presentationml.slideLayout+xml"/>
  <Override PartName="/ppt/slideLayouts/slideLayout595.xml" ContentType="application/vnd.openxmlformats-officedocument.presentationml.slideLayout+xml"/>
  <Override PartName="/ppt/slideLayouts/slideLayout611.xml" ContentType="application/vnd.openxmlformats-officedocument.presentationml.slideLayout+xml"/>
  <Override PartName="/ppt/slideMasters/slideMaster50.xml" ContentType="application/vnd.openxmlformats-officedocument.presentationml.slideMaster+xml"/>
  <Override PartName="/ppt/theme/theme24.xml" ContentType="application/vnd.openxmlformats-officedocument.theme+xml"/>
  <Override PartName="/ppt/slideLayouts/slideLayout387.xml" ContentType="application/vnd.openxmlformats-officedocument.presentationml.slideLayout+xml"/>
  <Override PartName="/ppt/slideLayouts/slideLayout403.xml" ContentType="application/vnd.openxmlformats-officedocument.presentationml.slideLayout+xml"/>
  <Override PartName="/ppt/slideLayouts/slideLayout450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526.xml" ContentType="application/vnd.openxmlformats-officedocument.presentationml.slideLayout+xml"/>
  <Override PartName="/ppt/slideLayouts/slideLayout573.xml" ContentType="application/vnd.openxmlformats-officedocument.presentationml.slideLayout+xml"/>
  <Override PartName="/ppt/slides/slide8.xml" ContentType="application/vnd.openxmlformats-officedocument.presentationml.slide+xml"/>
  <Override PartName="/ppt/slideLayouts/slideLayout7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318.xml" ContentType="application/vnd.openxmlformats-officedocument.presentationml.slideLayout+xml"/>
  <Override PartName="/ppt/slideLayouts/slideLayout365.xml" ContentType="application/vnd.openxmlformats-officedocument.presentationml.slideLayout+xml"/>
  <Override PartName="/ppt/slideLayouts/slideLayout504.xml" ContentType="application/vnd.openxmlformats-officedocument.presentationml.slideLayout+xml"/>
  <Override PartName="/ppt/slideLayouts/slideLayout551.xml" ContentType="application/vnd.openxmlformats-officedocument.presentationml.slideLayout+xml"/>
  <Override PartName="/ppt/slideLayouts/slideLayout649.xml" ContentType="application/vnd.openxmlformats-officedocument.presentationml.slideLayout+xml"/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343.xml" ContentType="application/vnd.openxmlformats-officedocument.presentationml.slideLayout+xml"/>
  <Override PartName="/ppt/slideLayouts/slideLayout390.xml" ContentType="application/vnd.openxmlformats-officedocument.presentationml.slideLayout+xml"/>
  <Override PartName="/ppt/slideLayouts/slideLayout488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627.xml" ContentType="application/vnd.openxmlformats-officedocument.presentationml.slideLayout+xml"/>
  <Override PartName="/ppt/slideMasters/slideMaster19.xml" ContentType="application/vnd.openxmlformats-officedocument.presentationml.slideMaster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321.xml" ContentType="application/vnd.openxmlformats-officedocument.presentationml.slideLayout+xml"/>
  <Override PartName="/ppt/slideLayouts/slideLayout419.xml" ContentType="application/vnd.openxmlformats-officedocument.presentationml.slideLayout+xml"/>
  <Override PartName="/ppt/slideLayouts/slideLayout466.xml" ContentType="application/vnd.openxmlformats-officedocument.presentationml.slideLayout+xml"/>
  <Override PartName="/ppt/slideLayouts/slideLayout605.xml" ContentType="application/vnd.openxmlformats-officedocument.presentationml.slideLayout+xml"/>
  <Override PartName="/ppt/slideLayouts/slideLayout652.xml" ContentType="application/vnd.openxmlformats-officedocument.presentationml.slideLayout+xml"/>
  <Override PartName="/ppt/slideMasters/slideMaster44.xml" ContentType="application/vnd.openxmlformats-officedocument.presentationml.slideMaster+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8.xml" ContentType="application/vnd.openxmlformats-officedocument.theme+xml"/>
  <Override PartName="/ppt/slideLayouts/slideLayout444.xml" ContentType="application/vnd.openxmlformats-officedocument.presentationml.slideLayout+xml"/>
  <Override PartName="/ppt/slideLayouts/slideLayout491.xml" ContentType="application/vnd.openxmlformats-officedocument.presentationml.slideLayout+xml"/>
  <Override PartName="/ppt/slideLayouts/slideLayout589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36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567.xml" ContentType="application/vnd.openxmlformats-officedocument.presentationml.slideLayout+xml"/>
  <Override PartName="/ppt/slideLayouts/slideLayout630.xml" ContentType="application/vnd.openxmlformats-officedocument.presentationml.slideLayout+xml"/>
  <Override PartName="/ppt/slideMasters/slideMaster22.xml" ContentType="application/vnd.openxmlformats-officedocument.presentationml.slideMaster+xml"/>
  <Override PartName="/ppt/slideLayouts/slideLayout359.xml" ContentType="application/vnd.openxmlformats-officedocument.presentationml.slideLayout+xml"/>
  <Override PartName="/ppt/slideLayouts/slideLayout422.xml" ContentType="application/vnd.openxmlformats-officedocument.presentationml.slideLayout+xml"/>
  <Override PartName="/ppt/theme/theme43.xml" ContentType="application/vnd.openxmlformats-officedocument.theme+xml"/>
  <Override PartName="/ppt/slideLayouts/slideLayout198.xml" ContentType="application/vnd.openxmlformats-officedocument.presentationml.slideLayout+xml"/>
  <Override PartName="/ppt/slideLayouts/slideLayout214.xml" ContentType="application/vnd.openxmlformats-officedocument.presentationml.slideLayout+xml"/>
  <Override PartName="/ppt/theme/theme21.xml" ContentType="application/vnd.openxmlformats-officedocument.theme+xml"/>
  <Override PartName="/ppt/slideLayouts/slideLayout261.xml" ContentType="application/vnd.openxmlformats-officedocument.presentationml.slideLayout+xml"/>
  <Override PartName="/ppt/slideLayouts/slideLayout400.xml" ContentType="application/vnd.openxmlformats-officedocument.presentationml.slideLayout+xml"/>
  <Override PartName="/ppt/slideLayouts/slideLayout545.xml" ContentType="application/vnd.openxmlformats-officedocument.presentationml.slideLayout+xml"/>
  <Override PartName="/ppt/slideLayouts/slideLayout592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337.xml" ContentType="application/vnd.openxmlformats-officedocument.presentationml.slideLayout+xml"/>
  <Override PartName="/ppt/slideLayouts/slideLayout384.xml" ContentType="application/vnd.openxmlformats-officedocument.presentationml.slideLayout+xml"/>
  <Override PartName="/ppt/slideLayouts/slideLayout523.xml" ContentType="application/vnd.openxmlformats-officedocument.presentationml.slideLayout+xml"/>
  <Override PartName="/ppt/slideLayouts/slideLayout570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315.xml" ContentType="application/vnd.openxmlformats-officedocument.presentationml.slideLayout+xml"/>
  <Override PartName="/ppt/slideLayouts/slideLayout362.xml" ContentType="application/vnd.openxmlformats-officedocument.presentationml.slideLayout+xml"/>
  <Override PartName="/ppt/slideLayouts/slideLayout64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438.xml" ContentType="application/vnd.openxmlformats-officedocument.presentationml.slideLayout+xml"/>
  <Override PartName="/ppt/slideLayouts/slideLayout485.xml" ContentType="application/vnd.openxmlformats-officedocument.presentationml.slideLayout+xml"/>
  <Override PartName="/ppt/slideLayouts/slideLayout501.xml" ContentType="application/vnd.openxmlformats-officedocument.presentationml.slideLayout+xml"/>
  <Override PartName="/ppt/slideMasters/slideMaster38.xml" ContentType="application/vnd.openxmlformats-officedocument.presentationml.slideMaster+xml"/>
  <Override PartName="/ppt/slideLayouts/slideLayout54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340.xml" ContentType="application/vnd.openxmlformats-officedocument.presentationml.slideLayout+xml"/>
  <Override PartName="/ppt/slideLayouts/slideLayout624.xml" ContentType="application/vnd.openxmlformats-officedocument.presentationml.slideLayout+xml"/>
  <Override PartName="/ppt/theme/theme59.xml" ContentType="application/vnd.openxmlformats-officedocument.theme+xml"/>
  <Override PartName="/ppt/presentation.xml" ContentType="application/vnd.openxmlformats-officedocument.presentationml.presentation.main+xml"/>
  <Override PartName="/ppt/slideMasters/slideMaster16.xml" ContentType="application/vnd.openxmlformats-officedocument.presentationml.slideMaster+xml"/>
  <Override PartName="/ppt/slideLayouts/slideLayout32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37.xml" ContentType="application/vnd.openxmlformats-officedocument.theme+xml"/>
  <Override PartName="/ppt/slideLayouts/slideLayout416.xml" ContentType="application/vnd.openxmlformats-officedocument.presentationml.slideLayout+xml"/>
  <Override PartName="/ppt/slideLayouts/slideLayout463.xml" ContentType="application/vnd.openxmlformats-officedocument.presentationml.slideLayout+xml"/>
  <Override PartName="/ppt/slideLayouts/slideLayout60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10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441.xml" ContentType="application/vnd.openxmlformats-officedocument.presentationml.slideLayout+xml"/>
  <Override PartName="/ppt/slideLayouts/slideLayout539.xml" ContentType="application/vnd.openxmlformats-officedocument.presentationml.slideLayout+xml"/>
  <Override PartName="/ppt/slideLayouts/slideLayout586.xml" ContentType="application/vnd.openxmlformats-officedocument.presentationml.slideLayout+xml"/>
  <Override PartName="/ppt/slideMasters/slideMaster41.xml" ContentType="application/vnd.openxmlformats-officedocument.presentationml.slideMaster+xml"/>
  <Override PartName="/ppt/slideLayouts/slideLayout10.xml" ContentType="application/vnd.openxmlformats-officedocument.presentationml.slideLayout+xml"/>
  <Override PartName="/ppt/theme/theme15.xml" ContentType="application/vnd.openxmlformats-officedocument.theme+xml"/>
  <Override PartName="/ppt/slideLayouts/slideLayout233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378.xml" ContentType="application/vnd.openxmlformats-officedocument.presentationml.slideLayout+xml"/>
  <Override PartName="/ppt/theme/theme40.xml" ContentType="application/vnd.openxmlformats-officedocument.theme+xml"/>
  <Override PartName="/ppt/slideLayouts/slideLayout517.xml" ContentType="application/vnd.openxmlformats-officedocument.presentationml.slideLayout+xml"/>
  <Override PartName="/ppt/slideLayouts/slideLayout564.xml" ContentType="application/vnd.openxmlformats-officedocument.presentationml.slideLayout+xml"/>
  <Override PartName="/ppt/theme/theme7.xml" ContentType="application/vnd.openxmlformats-officedocument.theme+xml"/>
  <Override PartName="/ppt/slideLayouts/slideLayout211.xml" ContentType="application/vnd.openxmlformats-officedocument.presentationml.slideLayout+xml"/>
  <Override PartName="/ppt/slideLayouts/slideLayout309.xml" ContentType="application/vnd.openxmlformats-officedocument.presentationml.slideLayout+xml"/>
  <Override PartName="/ppt/slideLayouts/slideLayout356.xml" ContentType="application/vnd.openxmlformats-officedocument.presentationml.slideLayout+xml"/>
  <Override PartName="/ppt/slideLayouts/slideLayout542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334.xml" ContentType="application/vnd.openxmlformats-officedocument.presentationml.slideLayout+xml"/>
  <Override PartName="/ppt/slideLayouts/slideLayout381.xml" ContentType="application/vnd.openxmlformats-officedocument.presentationml.slideLayout+xml"/>
  <Override PartName="/ppt/slideLayouts/slideLayout479.xml" ContentType="application/vnd.openxmlformats-officedocument.presentationml.slideLayout+xml"/>
  <Override PartName="/ppt/slideLayouts/slideLayout618.xml" ContentType="application/vnd.openxmlformats-officedocument.presentationml.slideLayout+xml"/>
  <Override PartName="/ppt/slideMasters/slideMaster57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457.xml" ContentType="application/vnd.openxmlformats-officedocument.presentationml.slideLayout+xml"/>
  <Override PartName="/ppt/slideLayouts/slideLayout520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26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96.xml" ContentType="application/vnd.openxmlformats-officedocument.presentationml.slideLayout+xml"/>
  <Override PartName="/ppt/slideLayouts/slideLayout312.xml" ContentType="application/vnd.openxmlformats-officedocument.presentationml.slideLayout+xml"/>
  <Override PartName="/ppt/slideLayouts/slideLayout643.xml" ContentType="application/vnd.openxmlformats-officedocument.presentationml.slideLayout+xml"/>
  <Override PartName="/ppt/slideMasters/slideMaster35.xml" ContentType="application/vnd.openxmlformats-officedocument.presentationml.slideMaster+xml"/>
  <Override PartName="/ppt/slideLayouts/slideLayout51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435.xml" ContentType="application/vnd.openxmlformats-officedocument.presentationml.slideLayout+xml"/>
  <Override PartName="/ppt/slideLayouts/slideLayout482.xml" ContentType="application/vnd.openxmlformats-officedocument.presentationml.slideLayout+xml"/>
  <Override PartName="/ppt/theme/theme56.xml" ContentType="application/vnd.openxmlformats-officedocument.theme+xml"/>
  <Override PartName="/ppt/slideLayouts/slideLayout621.xml" ContentType="application/vnd.openxmlformats-officedocument.presentationml.slideLayout+xml"/>
  <Override PartName="/ppt/slideLayouts/slideLayout227.xml" ContentType="application/vnd.openxmlformats-officedocument.presentationml.slideLayout+xml"/>
  <Override PartName="/ppt/slideLayouts/slideLayout274.xml" ContentType="application/vnd.openxmlformats-officedocument.presentationml.slideLayout+xml"/>
  <Override PartName="/ppt/slideLayouts/slideLayout413.xml" ContentType="application/vnd.openxmlformats-officedocument.presentationml.slideLayout+xml"/>
  <Override PartName="/ppt/slideLayouts/slideLayout460.xml" ContentType="application/vnd.openxmlformats-officedocument.presentationml.slideLayout+xml"/>
  <Override PartName="/ppt/slideLayouts/slideLayout558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Masters/slideMaster60.xml" ContentType="application/vnd.openxmlformats-officedocument.presentationml.slideMaster+xml"/>
  <Override PartName="/ppt/slideLayouts/slideLayout205.xml" ContentType="application/vnd.openxmlformats-officedocument.presentationml.slideLayout+xml"/>
  <Override PartName="/ppt/slideLayouts/slideLayout252.xml" ContentType="application/vnd.openxmlformats-officedocument.presentationml.slideLayout+xml"/>
  <Override PartName="/ppt/theme/theme34.xml" ContentType="application/vnd.openxmlformats-officedocument.theme+xml"/>
  <Override PartName="/ppt/slideLayouts/slideLayout397.xml" ContentType="application/vnd.openxmlformats-officedocument.presentationml.slideLayout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Layouts/slideLayout189.xml" ContentType="application/vnd.openxmlformats-officedocument.presentationml.slideLayout+xml"/>
  <Override PartName="/ppt/slideLayouts/slideLayout536.xml" ContentType="application/vnd.openxmlformats-officedocument.presentationml.slideLayout+xml"/>
  <Override PartName="/ppt/slideLayouts/slideLayout583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328.xml" ContentType="application/vnd.openxmlformats-officedocument.presentationml.slideLayout+xml"/>
  <Override PartName="/ppt/slideLayouts/slideLayout375.xml" ContentType="application/vnd.openxmlformats-officedocument.presentationml.slideLayout+xml"/>
  <Override PartName="/ppt/slideLayouts/slideLayout514.xml" ContentType="application/vnd.openxmlformats-officedocument.presentationml.slideLayout+xml"/>
  <Override PartName="/ppt/slideLayouts/slideLayout561.xml" ContentType="application/vnd.openxmlformats-officedocument.presentationml.slideLayout+xml"/>
  <Override PartName="/ppt/slideLayouts/slideLayout65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53.xml" ContentType="application/vnd.openxmlformats-officedocument.presentationml.slideLayout+xml"/>
  <Override PartName="/ppt/slideLayouts/slideLayout498.xml" ContentType="application/vnd.openxmlformats-officedocument.presentationml.slideLayout+xml"/>
  <Override PartName="/ppt/slideLayouts/slideLayout637.xml" ContentType="application/vnd.openxmlformats-officedocument.presentationml.slideLayout+xml"/>
  <Override PartName="/ppt/slideMasters/slideMaster29.xml" ContentType="application/vnd.openxmlformats-officedocument.presentationml.slideMaster+xml"/>
  <Override PartName="/ppt/slideLayouts/slideLayout45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429.xml" ContentType="application/vnd.openxmlformats-officedocument.presentationml.slideLayout+xml"/>
  <Override PartName="/ppt/slideLayouts/slideLayout476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92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331.xml" ContentType="application/vnd.openxmlformats-officedocument.presentationml.slideLayout+xml"/>
  <Override PartName="/ppt/slideLayouts/slideLayout599.xml" ContentType="application/vnd.openxmlformats-officedocument.presentationml.slideLayout+xml"/>
  <Override PartName="/ppt/slideLayouts/slideLayout615.xml" ContentType="application/vnd.openxmlformats-officedocument.presentationml.slideLayout+xml"/>
  <Override PartName="/ppt/slideMasters/slideMaster54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28.xml" ContentType="application/vnd.openxmlformats-officedocument.theme+xml"/>
  <Override PartName="/ppt/slideLayouts/slideLayout407.xml" ContentType="application/vnd.openxmlformats-officedocument.presentationml.slideLayout+xml"/>
  <Override PartName="/ppt/slideLayouts/slideLayout454.xml" ContentType="application/vnd.openxmlformats-officedocument.presentationml.slideLayout+xml"/>
  <Override PartName="/ppt/slideLayouts/slideLayout640.xml" ContentType="application/vnd.openxmlformats-officedocument.presentationml.slideLayout+xml"/>
  <Override PartName="/ppt/slideMasters/slideMaster32.xml" ContentType="application/vnd.openxmlformats-officedocument.presentationml.slideMaster+xml"/>
  <Override PartName="/ppt/slideLayouts/slideLayout101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432.xml" ContentType="application/vnd.openxmlformats-officedocument.presentationml.slideLayout+xml"/>
  <Override PartName="/ppt/slideLayouts/slideLayout577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369.xml" ContentType="application/vnd.openxmlformats-officedocument.presentationml.slideLayout+xml"/>
  <Override PartName="/ppt/slideLayouts/slideLayout508.xml" ContentType="application/vnd.openxmlformats-officedocument.presentationml.slideLayout+xml"/>
  <Override PartName="/ppt/slideLayouts/slideLayout555.xml" ContentType="application/vnd.openxmlformats-officedocument.presentationml.slideLayout+xml"/>
  <Override PartName="/ppt/theme/theme53.xml" ContentType="application/vnd.openxmlformats-officedocument.them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31.xml" ContentType="application/vnd.openxmlformats-officedocument.theme+xml"/>
  <Override PartName="/ppt/slideLayouts/slideLayout347.xml" ContentType="application/vnd.openxmlformats-officedocument.presentationml.slideLayout+xml"/>
  <Override PartName="/ppt/slideLayouts/slideLayout394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533.xml" ContentType="application/vnd.openxmlformats-officedocument.presentationml.slideLayout+xml"/>
  <Override PartName="/ppt/slideLayouts/slideLayout580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325.xml" ContentType="application/vnd.openxmlformats-officedocument.presentationml.slideLayout+xml"/>
  <Override PartName="/ppt/slideLayouts/slideLayout372.xml" ContentType="application/vnd.openxmlformats-officedocument.presentationml.slideLayout+xml"/>
  <Override PartName="/ppt/slideLayouts/slideLayout609.xml" ContentType="application/vnd.openxmlformats-officedocument.presentationml.slideLayout+xml"/>
  <Override PartName="/ppt/slideLayouts/slideLayout656.xml" ContentType="application/vnd.openxmlformats-officedocument.presentationml.slideLayout+xml"/>
  <Override PartName="/ppt/slideMasters/slideMaster48.xml" ContentType="application/vnd.openxmlformats-officedocument.presentationml.slideMaster+xml"/>
  <Override PartName="/ppt/slides/slide18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50.xml" ContentType="application/vnd.openxmlformats-officedocument.presentationml.slideLayout+xml"/>
  <Override PartName="/ppt/slideLayouts/slideLayout448.xml" ContentType="application/vnd.openxmlformats-officedocument.presentationml.slideLayout+xml"/>
  <Override PartName="/ppt/slideLayouts/slideLayout495.xml" ContentType="application/vnd.openxmlformats-officedocument.presentationml.slideLayout+xml"/>
  <Override PartName="/ppt/slideLayouts/slideLayout511.xml" ContentType="application/vnd.openxmlformats-officedocument.presentationml.slideLayout+xml"/>
  <Override PartName="/ppt/theme/theme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634.xml" ContentType="application/vnd.openxmlformats-officedocument.presentationml.slideLayout+xml"/>
  <Override PartName="/ppt/slideMasters/slideMaster26.xml" ContentType="application/vnd.openxmlformats-officedocument.presentationml.slideMaster+xml"/>
  <Override PartName="/ppt/slideLayouts/slideLayout42.xml" ContentType="application/vnd.openxmlformats-officedocument.presentationml.slideLayout+xml"/>
  <Override PartName="/ppt/slideLayouts/slideLayout426.xml" ContentType="application/vnd.openxmlformats-officedocument.presentationml.slideLayout+xml"/>
  <Override PartName="/ppt/slideLayouts/slideLayout473.xml" ContentType="application/vnd.openxmlformats-officedocument.presentationml.slideLayout+xml"/>
  <Override PartName="/ppt/theme/theme47.xml" ContentType="application/vnd.openxmlformats-officedocument.theme+xml"/>
  <Override PartName="/ppt/slideLayouts/slideLayout612.xml" ContentType="application/vnd.openxmlformats-officedocument.presentationml.slideLayout+xml"/>
  <Override PartName="/ppt/slideMasters/slideMaster51.xml" ContentType="application/vnd.openxmlformats-officedocument.presentationml.slideMaster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404.xml" ContentType="application/vnd.openxmlformats-officedocument.presentationml.slideLayout+xml"/>
  <Override PartName="/ppt/slideLayouts/slideLayout451.xml" ContentType="application/vnd.openxmlformats-officedocument.presentationml.slideLayout+xml"/>
  <Override PartName="/ppt/slideLayouts/slideLayout549.xml" ContentType="application/vnd.openxmlformats-officedocument.presentationml.slideLayout+xml"/>
  <Override PartName="/ppt/slideLayouts/slideLayout596.xml" ContentType="application/vnd.openxmlformats-officedocument.presentationml.slideLayout+xml"/>
  <Override PartName="/ppt/slideLayouts/slideLayout243.xml" ContentType="application/vnd.openxmlformats-officedocument.presentationml.slideLayout+xml"/>
  <Override PartName="/ppt/theme/theme25.xml" ContentType="application/vnd.openxmlformats-officedocument.theme+xml"/>
  <Override PartName="/ppt/slideLayouts/slideLayout290.xml" ContentType="application/vnd.openxmlformats-officedocument.presentationml.slideLayout+xml"/>
  <Override PartName="/ppt/slideLayouts/slideLayout388.xml" ContentType="application/vnd.openxmlformats-officedocument.presentationml.slideLayout+xml"/>
  <Override PartName="/ppt/slideLayouts/slideLayout527.xml" ContentType="application/vnd.openxmlformats-officedocument.presentationml.slideLayout+xml"/>
  <Override PartName="/ppt/slideLayouts/slideLayout574.xml" ContentType="application/vnd.openxmlformats-officedocument.presentationml.slideLayout+xml"/>
  <Override PartName="/ppt/slideLayouts/slideLayout319.xml" ContentType="application/vnd.openxmlformats-officedocument.presentationml.slideLayout+xml"/>
  <Override PartName="/ppt/slideLayouts/slideLayout366.xml" ContentType="application/vnd.openxmlformats-officedocument.presentationml.slideLayout+xml"/>
  <Override PartName="/ppt/theme/theme50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158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505.xml" ContentType="application/vnd.openxmlformats-officedocument.presentationml.slideLayout+xml"/>
  <Override PartName="/ppt/slideLayouts/slideLayout552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344.xml" ContentType="application/vnd.openxmlformats-officedocument.presentationml.slideLayout+xml"/>
  <Override PartName="/ppt/slideLayouts/slideLayout391.xml" ContentType="application/vnd.openxmlformats-officedocument.presentationml.slideLayout+xml"/>
  <Override PartName="/ppt/slideLayouts/slideLayout489.xml" ContentType="application/vnd.openxmlformats-officedocument.presentationml.slideLayout+xml"/>
  <Override PartName="/ppt/slideLayouts/slideLayout530.xml" ContentType="application/vnd.openxmlformats-officedocument.presentationml.slideLayout+xml"/>
  <Override PartName="/ppt/slideLayouts/slideLayout628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322.xml" ContentType="application/vnd.openxmlformats-officedocument.presentationml.slideLayout+xml"/>
  <Override PartName="/ppt/slideLayouts/slideLayout467.xml" ContentType="application/vnd.openxmlformats-officedocument.presentationml.slideLayout+xml"/>
  <Override PartName="/ppt/slides/slide15.xml" ContentType="application/vnd.openxmlformats-officedocument.presentationml.slide+xml"/>
  <Override PartName="/ppt/slideLayouts/slideLayout114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606.xml" ContentType="application/vnd.openxmlformats-officedocument.presentationml.slideLayout+xml"/>
  <Override PartName="/ppt/slideLayouts/slideLayout653.xml" ContentType="application/vnd.openxmlformats-officedocument.presentationml.slideLayout+xml"/>
  <Override PartName="/ppt/slideMasters/slideMaster45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19.xml" ContentType="application/vnd.openxmlformats-officedocument.theme+xml"/>
  <Override PartName="/ppt/slideLayouts/slideLayout300.xml" ContentType="application/vnd.openxmlformats-officedocument.presentationml.slideLayout+xml"/>
  <Override PartName="/ppt/slideLayouts/slideLayout445.xml" ContentType="application/vnd.openxmlformats-officedocument.presentationml.slideLayout+xml"/>
  <Override PartName="/ppt/slideLayouts/slideLayout492.xml" ContentType="application/vnd.openxmlformats-officedocument.presentationml.slideLayout+xml"/>
  <Override PartName="/ppt/slideLayouts/slideLayout631.xml" ContentType="application/vnd.openxmlformats-officedocument.presentationml.slideLayout+xml"/>
  <Override PartName="/ppt/slideMasters/slideMaster23.xml" ContentType="application/vnd.openxmlformats-officedocument.presentationml.slideMaster+xml"/>
  <Override PartName="/ppt/slideLayouts/slideLayout237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423.xml" ContentType="application/vnd.openxmlformats-officedocument.presentationml.slideLayout+xml"/>
  <Override PartName="/ppt/slideLayouts/slideLayout470.xml" ContentType="application/vnd.openxmlformats-officedocument.presentationml.slideLayout+xml"/>
  <Override PartName="/ppt/theme/theme44.xml" ContentType="application/vnd.openxmlformats-officedocument.theme+xml"/>
  <Override PartName="/ppt/slideLayouts/slideLayout568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62.xml" ContentType="application/vnd.openxmlformats-officedocument.presentationml.slideLayout+xml"/>
  <Override PartName="/ppt/slideLayouts/slideLayout546.xml" ContentType="application/vnd.openxmlformats-officedocument.presentationml.slideLayout+xml"/>
  <Override PartName="/ppt/slideLayouts/slideLayout593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99.xml" ContentType="application/vnd.openxmlformats-officedocument.presentationml.slideLayout+xml"/>
  <Override PartName="/ppt/theme/theme22.xml" ContentType="application/vnd.openxmlformats-officedocument.theme+xml"/>
  <Override PartName="/ppt/slideLayouts/slideLayout338.xml" ContentType="application/vnd.openxmlformats-officedocument.presentationml.slideLayout+xml"/>
  <Override PartName="/ppt/slideLayouts/slideLayout385.xml" ContentType="application/vnd.openxmlformats-officedocument.presentationml.slideLayout+xml"/>
  <Override PartName="/ppt/slideLayouts/slideLayout401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240.xml" ContentType="application/vnd.openxmlformats-officedocument.presentationml.slideLayout+xml"/>
  <Override PartName="/ppt/slideLayouts/slideLayout524.xml" ContentType="application/vnd.openxmlformats-officedocument.presentationml.slideLayout+xml"/>
  <Override PartName="/ppt/slideLayouts/slideLayout571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316.xml" ContentType="application/vnd.openxmlformats-officedocument.presentationml.slideLayout+xml"/>
  <Override PartName="/ppt/slideLayouts/slideLayout363.xml" ContentType="application/vnd.openxmlformats-officedocument.presentationml.slideLayout+xml"/>
  <Override PartName="/ppt/slideLayouts/slideLayout502.xml" ContentType="application/vnd.openxmlformats-officedocument.presentationml.slideLayout+xml"/>
  <Override PartName="/ppt/slideLayouts/slideLayout64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39.xml" ContentType="application/vnd.openxmlformats-officedocument.presentationml.slideMaster+xml"/>
  <Override PartName="/ppt/slideLayouts/slideLayout55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341.xml" ContentType="application/vnd.openxmlformats-officedocument.presentationml.slideLayout+xml"/>
  <Override PartName="/ppt/slideLayouts/slideLayout439.xml" ContentType="application/vnd.openxmlformats-officedocument.presentationml.slideLayout+xml"/>
  <Override PartName="/ppt/slideLayouts/slideLayout486.xml" ContentType="application/vnd.openxmlformats-officedocument.presentationml.slideLayout+xml"/>
  <Override PartName="/ppt/slideLayouts/slideLayout62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417.xml" ContentType="application/vnd.openxmlformats-officedocument.presentationml.slideLayout+xml"/>
  <Override PartName="/ppt/slideLayouts/slideLayout464.xml" ContentType="application/vnd.openxmlformats-officedocument.presentationml.slideLayout+xml"/>
  <Default Extension="rels" ContentType="application/vnd.openxmlformats-package.relationships+xml"/>
  <Override PartName="/ppt/slideMasters/slideMaster17.xml" ContentType="application/vnd.openxmlformats-officedocument.presentationml.slideMaster+xml"/>
  <Override PartName="/ppt/slideLayouts/slideLayout33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56.xml" ContentType="application/vnd.openxmlformats-officedocument.presentationml.slideLayout+xml"/>
  <Override PartName="/ppt/theme/theme38.xml" ContentType="application/vnd.openxmlformats-officedocument.theme+xml"/>
  <Override PartName="/ppt/slideLayouts/slideLayout603.xml" ContentType="application/vnd.openxmlformats-officedocument.presentationml.slideLayout+xml"/>
  <Override PartName="/ppt/slideLayouts/slideLayout650.xml" ContentType="application/vnd.openxmlformats-officedocument.presentationml.slideLayout+xml"/>
  <Override PartName="/ppt/slideMasters/slideMaster42.xml" ContentType="application/vnd.openxmlformats-officedocument.presentationml.slideMaster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11.xml" ContentType="application/vnd.openxmlformats-officedocument.presentationml.slideLayout+xml"/>
  <Override PartName="/ppt/theme/theme16.xml" ContentType="application/vnd.openxmlformats-officedocument.theme+xml"/>
  <Override PartName="/ppt/slideLayouts/slideLayout442.xml" ContentType="application/vnd.openxmlformats-officedocument.presentationml.slideLayout+xml"/>
  <Override PartName="/ppt/slideLayouts/slideLayout587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379.xml" ContentType="application/vnd.openxmlformats-officedocument.presentationml.slideLayout+xml"/>
  <Override PartName="/ppt/slideLayouts/slideLayout518.xml" ContentType="application/vnd.openxmlformats-officedocument.presentationml.slideLayout+xml"/>
  <Override PartName="/ppt/slideLayouts/slideLayout565.xml" ContentType="application/vnd.openxmlformats-officedocument.presentationml.slideLayout+xml"/>
  <Override PartName="/ppt/slideMasters/slideMaster20.xml" ContentType="application/vnd.openxmlformats-officedocument.presentationml.slideMaster+xml"/>
  <Override PartName="/ppt/theme/theme8.xml" ContentType="application/vnd.openxmlformats-officedocument.theme+xml"/>
  <Override PartName="/ppt/slideLayouts/slideLayout357.xml" ContentType="application/vnd.openxmlformats-officedocument.presentationml.slideLayout+xml"/>
  <Override PartName="/ppt/slideLayouts/slideLayout420.xml" ContentType="application/vnd.openxmlformats-officedocument.presentationml.slideLayout+xml"/>
  <Override PartName="/ppt/theme/theme41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543.xml" ContentType="application/vnd.openxmlformats-officedocument.presentationml.slideLayout+xml"/>
  <Override PartName="/ppt/slideLayouts/slideLayout590.xml" ContentType="application/vnd.openxmlformats-officedocument.presentationml.slideLayout+xml"/>
  <Override PartName="/ppt/slides/slide28.xml" ContentType="application/vnd.openxmlformats-officedocument.presentationml.slide+xml"/>
  <Override PartName="/ppt/slideLayouts/slideLayout49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335.xml" ContentType="application/vnd.openxmlformats-officedocument.presentationml.slideLayout+xml"/>
  <Override PartName="/ppt/slideLayouts/slideLayout382.xml" ContentType="application/vnd.openxmlformats-officedocument.presentationml.slideLayout+xml"/>
  <Override PartName="/ppt/slideLayouts/slideLayout521.xml" ContentType="application/vnd.openxmlformats-officedocument.presentationml.slideLayout+xml"/>
  <Override PartName="/ppt/slideLayouts/slideLayout619.xml" ContentType="application/vnd.openxmlformats-officedocument.presentationml.slideLayout+xml"/>
  <Override PartName="/ppt/slideMasters/slideMaster58.xml" ContentType="application/vnd.openxmlformats-officedocument.presentationml.slideMaster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313.xml" ContentType="application/vnd.openxmlformats-officedocument.presentationml.slideLayout+xml"/>
  <Override PartName="/ppt/slideLayouts/slideLayout360.xml" ContentType="application/vnd.openxmlformats-officedocument.presentationml.slideLayout+xml"/>
  <Override PartName="/ppt/slideLayouts/slideLayout458.xml" ContentType="application/vnd.openxmlformats-officedocument.presentationml.slideLayout+xml"/>
  <Override PartName="/ppt/slideLayouts/slideLayout644.xml" ContentType="application/vnd.openxmlformats-officedocument.presentationml.slideLayout+xml"/>
  <Default Extension="jpeg" ContentType="image/jpeg"/>
  <Override PartName="/ppt/slideLayouts/slideLayout105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297.xml" ContentType="application/vnd.openxmlformats-officedocument.presentationml.slideLayout+xml"/>
  <Override PartName="/ppt/slideLayouts/slideLayout436.xml" ContentType="application/vnd.openxmlformats-officedocument.presentationml.slideLayout+xml"/>
  <Override PartName="/ppt/slideLayouts/slideLayout483.xml" ContentType="application/vnd.openxmlformats-officedocument.presentationml.slideLayout+xml"/>
  <Override PartName="/ppt/slideMasters/slideMaster36.xml" ContentType="application/vnd.openxmlformats-officedocument.presentationml.slideMaster+xml"/>
  <Override PartName="/ppt/slideLayouts/slideLayout52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622.xml" ContentType="application/vnd.openxmlformats-officedocument.presentationml.slideLayout+xml"/>
  <Override PartName="/ppt/theme/theme57.xml" ContentType="application/vnd.openxmlformats-officedocument.theme+xml"/>
  <Override PartName="/ppt/slideMasters/slideMaster14.xml" ContentType="application/vnd.openxmlformats-officedocument.presentationml.slideMaster+xml"/>
  <Override PartName="/ppt/slideLayouts/slideLayout30.xml" ContentType="application/vnd.openxmlformats-officedocument.presentationml.slideLayout+xml"/>
  <Override PartName="/ppt/slideLayouts/slideLayout130.xml" ContentType="application/vnd.openxmlformats-officedocument.presentationml.slideLayout+xml"/>
  <Override PartName="/ppt/theme/theme35.xml" ContentType="application/vnd.openxmlformats-officedocument.theme+xml"/>
  <Override PartName="/ppt/slideLayouts/slideLayout414.xml" ContentType="application/vnd.openxmlformats-officedocument.presentationml.slideLayout+xml"/>
  <Override PartName="/ppt/slideLayouts/slideLayout461.xml" ContentType="application/vnd.openxmlformats-officedocument.presentationml.slideLayout+xml"/>
  <Override PartName="/ppt/slideLayouts/slideLayout559.xml" ContentType="application/vnd.openxmlformats-officedocument.presentationml.slideLayout+xml"/>
  <Override PartName="/ppt/slideLayouts/slideLayout600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398.xml" ContentType="application/vnd.openxmlformats-officedocument.presentationml.slideLayout+xml"/>
  <Override PartName="/ppt/slideLayouts/slideLayout537.xml" ContentType="application/vnd.openxmlformats-officedocument.presentationml.slideLayout+xml"/>
  <Override PartName="/ppt/slideLayouts/slideLayout584.xml" ContentType="application/vnd.openxmlformats-officedocument.presentationml.slideLayout+xml"/>
  <Override PartName="/ppt/theme/theme13.xml" ContentType="application/vnd.openxmlformats-officedocument.theme+xml"/>
  <Override PartName="/ppt/slideLayouts/slideLayout231.xml" ContentType="application/vnd.openxmlformats-officedocument.presentationml.slideLayout+xml"/>
  <Override PartName="/ppt/slideLayouts/slideLayout329.xml" ContentType="application/vnd.openxmlformats-officedocument.presentationml.slideLayout+xml"/>
  <Override PartName="/ppt/slideLayouts/slideLayout376.xml" ContentType="application/vnd.openxmlformats-officedocument.presentationml.slideLayout+xml"/>
  <Override PartName="/ppt/theme/theme60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499.xml" ContentType="application/vnd.openxmlformats-officedocument.presentationml.slideLayout+xml"/>
  <Override PartName="/ppt/slideLayouts/slideLayout515.xml" ContentType="application/vnd.openxmlformats-officedocument.presentationml.slideLayout+xml"/>
  <Override PartName="/ppt/slideLayouts/slideLayout562.xml" ContentType="application/vnd.openxmlformats-officedocument.presentationml.slideLayout+xml"/>
  <Override PartName="/ppt/theme/theme5.xml" ContentType="application/vnd.openxmlformats-officedocument.theme+xml"/>
  <Override PartName="/ppt/slideLayouts/slideLayout354.xml" ContentType="application/vnd.openxmlformats-officedocument.presentationml.slideLayout+xml"/>
  <Override PartName="/ppt/slideLayouts/slideLayout540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616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455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310.xml" ContentType="application/vnd.openxmlformats-officedocument.presentationml.slideLayout+xml"/>
  <Override PartName="/ppt/theme/theme29.xml" ContentType="application/vnd.openxmlformats-officedocument.theme+xml"/>
  <Override PartName="/ppt/slideLayouts/slideLayout641.xml" ContentType="application/vnd.openxmlformats-officedocument.presentationml.slideLayout+xml"/>
  <Override PartName="/ppt/slideMasters/slideMaster33.xml" ContentType="application/vnd.openxmlformats-officedocument.presentationml.slideMaster+xml"/>
  <Override PartName="/ppt/slideLayouts/slideLayout480.xml" ContentType="application/vnd.openxmlformats-officedocument.presentationml.slideLayout+xml"/>
  <Override PartName="/ppt/theme/theme54.xml" ContentType="application/vnd.openxmlformats-officedocument.theme+xml"/>
  <Override PartName="/ppt/slideMasters/slideMaster8.xml" ContentType="application/vnd.openxmlformats-officedocument.presentationml.slideMaster+xml"/>
  <Override PartName="/ppt/slideLayouts/slideLayout225.xml" ContentType="application/vnd.openxmlformats-officedocument.presentationml.slideLayout+xml"/>
  <Override PartName="/ppt/slideLayouts/slideLayout411.xml" ContentType="application/vnd.openxmlformats-officedocument.presentationml.slideLayout+xml"/>
  <Override PartName="/ppt/slideLayouts/slideLayout556.xml" ContentType="application/vnd.openxmlformats-officedocument.presentationml.slideLayout+xml"/>
  <Override PartName="/ppt/slideLayouts/slideLayout250.xml" ContentType="application/vnd.openxmlformats-officedocument.presentationml.slideLayout+xml"/>
  <Override PartName="/ppt/slideLayouts/slideLayout395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Layouts/slideLayout326.xml" ContentType="application/vnd.openxmlformats-officedocument.presentationml.slideLayout+xml"/>
  <Override PartName="/ppt/slideLayouts/slideLayout581.xml" ContentType="application/vnd.openxmlformats-officedocument.presentationml.slideLayout+xml"/>
  <Override PartName="/ppt/slides/slide19.xml" ContentType="application/vnd.openxmlformats-officedocument.presentationml.slide+xml"/>
  <Override PartName="/ppt/slideLayouts/slideLayout165.xml" ContentType="application/vnd.openxmlformats-officedocument.presentationml.slideLayout+xml"/>
  <Override PartName="/ppt/slideLayouts/slideLayout512.xml" ContentType="application/vnd.openxmlformats-officedocument.presentationml.slideLayout+xml"/>
  <Override PartName="/ppt/slideLayouts/slideLayout65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  <p:sldMasterId id="2147483649" r:id="rId2"/>
    <p:sldMasterId id="2147483650" r:id="rId3"/>
    <p:sldMasterId id="2147483651" r:id="rId4"/>
    <p:sldMasterId id="2147483652" r:id="rId5"/>
    <p:sldMasterId id="2147483653" r:id="rId6"/>
    <p:sldMasterId id="2147483654" r:id="rId7"/>
    <p:sldMasterId id="2147483655" r:id="rId8"/>
    <p:sldMasterId id="2147483656" r:id="rId9"/>
    <p:sldMasterId id="2147483657" r:id="rId10"/>
    <p:sldMasterId id="2147483658" r:id="rId11"/>
    <p:sldMasterId id="2147483659" r:id="rId12"/>
    <p:sldMasterId id="2147483660" r:id="rId13"/>
    <p:sldMasterId id="2147483661" r:id="rId14"/>
    <p:sldMasterId id="2147483662" r:id="rId15"/>
    <p:sldMasterId id="2147483663" r:id="rId16"/>
    <p:sldMasterId id="2147483664" r:id="rId17"/>
    <p:sldMasterId id="2147483665" r:id="rId18"/>
    <p:sldMasterId id="2147483666" r:id="rId19"/>
    <p:sldMasterId id="2147483667" r:id="rId20"/>
    <p:sldMasterId id="2147483668" r:id="rId21"/>
    <p:sldMasterId id="2147483669" r:id="rId22"/>
    <p:sldMasterId id="2147483670" r:id="rId23"/>
    <p:sldMasterId id="2147483671" r:id="rId24"/>
    <p:sldMasterId id="2147483672" r:id="rId25"/>
    <p:sldMasterId id="2147483673" r:id="rId26"/>
    <p:sldMasterId id="2147483674" r:id="rId27"/>
    <p:sldMasterId id="2147483675" r:id="rId28"/>
    <p:sldMasterId id="2147483676" r:id="rId29"/>
    <p:sldMasterId id="2147483677" r:id="rId30"/>
    <p:sldMasterId id="2147483678" r:id="rId31"/>
    <p:sldMasterId id="2147483679" r:id="rId32"/>
    <p:sldMasterId id="2147483680" r:id="rId33"/>
    <p:sldMasterId id="2147483681" r:id="rId34"/>
    <p:sldMasterId id="2147483682" r:id="rId35"/>
    <p:sldMasterId id="2147483683" r:id="rId36"/>
    <p:sldMasterId id="2147483684" r:id="rId37"/>
    <p:sldMasterId id="2147483685" r:id="rId38"/>
    <p:sldMasterId id="2147483686" r:id="rId39"/>
    <p:sldMasterId id="2147483687" r:id="rId40"/>
    <p:sldMasterId id="2147483688" r:id="rId41"/>
    <p:sldMasterId id="2147483689" r:id="rId42"/>
    <p:sldMasterId id="2147483690" r:id="rId43"/>
    <p:sldMasterId id="2147483691" r:id="rId44"/>
    <p:sldMasterId id="2147483692" r:id="rId45"/>
    <p:sldMasterId id="2147483693" r:id="rId46"/>
    <p:sldMasterId id="2147483694" r:id="rId47"/>
    <p:sldMasterId id="2147483695" r:id="rId48"/>
    <p:sldMasterId id="2147483696" r:id="rId49"/>
    <p:sldMasterId id="2147483697" r:id="rId50"/>
    <p:sldMasterId id="2147483698" r:id="rId51"/>
    <p:sldMasterId id="2147483699" r:id="rId52"/>
    <p:sldMasterId id="2147483700" r:id="rId53"/>
    <p:sldMasterId id="2147483701" r:id="rId54"/>
    <p:sldMasterId id="2147483702" r:id="rId55"/>
    <p:sldMasterId id="2147483703" r:id="rId56"/>
    <p:sldMasterId id="2147483704" r:id="rId57"/>
    <p:sldMasterId id="2147483705" r:id="rId58"/>
    <p:sldMasterId id="2147483706" r:id="rId59"/>
    <p:sldMasterId id="2147483707" r:id="rId60"/>
  </p:sldMasterIdLst>
  <p:sldIdLst>
    <p:sldId id="257" r:id="rId61"/>
    <p:sldId id="258" r:id="rId62"/>
    <p:sldId id="267" r:id="rId63"/>
    <p:sldId id="300" r:id="rId64"/>
    <p:sldId id="306" r:id="rId65"/>
    <p:sldId id="261" r:id="rId66"/>
    <p:sldId id="301" r:id="rId67"/>
    <p:sldId id="302" r:id="rId68"/>
    <p:sldId id="271" r:id="rId69"/>
    <p:sldId id="262" r:id="rId70"/>
    <p:sldId id="263" r:id="rId71"/>
    <p:sldId id="275" r:id="rId72"/>
    <p:sldId id="276" r:id="rId73"/>
    <p:sldId id="277" r:id="rId74"/>
    <p:sldId id="303" r:id="rId75"/>
    <p:sldId id="269" r:id="rId76"/>
    <p:sldId id="268" r:id="rId77"/>
    <p:sldId id="270" r:id="rId78"/>
    <p:sldId id="272" r:id="rId79"/>
    <p:sldId id="273" r:id="rId80"/>
    <p:sldId id="274" r:id="rId81"/>
    <p:sldId id="292" r:id="rId82"/>
    <p:sldId id="304" r:id="rId83"/>
    <p:sldId id="305" r:id="rId84"/>
    <p:sldId id="256" r:id="rId85"/>
    <p:sldId id="265" r:id="rId86"/>
    <p:sldId id="266" r:id="rId87"/>
    <p:sldId id="264" r:id="rId88"/>
    <p:sldId id="299" r:id="rId89"/>
  </p:sldIdLst>
  <p:sldSz cx="13004800" cy="9753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1pPr>
    <a:lvl2pPr marL="4572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2pPr>
    <a:lvl3pPr marL="9144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3pPr>
    <a:lvl4pPr marL="13716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4pPr>
    <a:lvl5pPr marL="1828800" algn="l" rtl="0" fontAlgn="base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438" y="-9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Master" Target="slideMasters/slideMaster39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Master" Target="slideMasters/slideMaster42.xml"/><Relationship Id="rId47" Type="http://schemas.openxmlformats.org/officeDocument/2006/relationships/slideMaster" Target="slideMasters/slideMaster47.xml"/><Relationship Id="rId50" Type="http://schemas.openxmlformats.org/officeDocument/2006/relationships/slideMaster" Target="slideMasters/slideMaster50.xml"/><Relationship Id="rId55" Type="http://schemas.openxmlformats.org/officeDocument/2006/relationships/slideMaster" Target="slideMasters/slideMaster55.xml"/><Relationship Id="rId63" Type="http://schemas.openxmlformats.org/officeDocument/2006/relationships/slide" Target="slides/slide3.xml"/><Relationship Id="rId68" Type="http://schemas.openxmlformats.org/officeDocument/2006/relationships/slide" Target="slides/slide8.xml"/><Relationship Id="rId76" Type="http://schemas.openxmlformats.org/officeDocument/2006/relationships/slide" Target="slides/slide16.xml"/><Relationship Id="rId84" Type="http://schemas.openxmlformats.org/officeDocument/2006/relationships/slide" Target="slides/slide24.xml"/><Relationship Id="rId89" Type="http://schemas.openxmlformats.org/officeDocument/2006/relationships/slide" Target="slides/slide29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11.xml"/><Relationship Id="rId9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Master" Target="slideMasters/slideMaster40.xml"/><Relationship Id="rId45" Type="http://schemas.openxmlformats.org/officeDocument/2006/relationships/slideMaster" Target="slideMasters/slideMaster45.xml"/><Relationship Id="rId53" Type="http://schemas.openxmlformats.org/officeDocument/2006/relationships/slideMaster" Target="slideMasters/slideMaster53.xml"/><Relationship Id="rId58" Type="http://schemas.openxmlformats.org/officeDocument/2006/relationships/slideMaster" Target="slideMasters/slideMaster58.xml"/><Relationship Id="rId66" Type="http://schemas.openxmlformats.org/officeDocument/2006/relationships/slide" Target="slides/slide6.xml"/><Relationship Id="rId74" Type="http://schemas.openxmlformats.org/officeDocument/2006/relationships/slide" Target="slides/slide14.xml"/><Relationship Id="rId79" Type="http://schemas.openxmlformats.org/officeDocument/2006/relationships/slide" Target="slides/slide19.xml"/><Relationship Id="rId87" Type="http://schemas.openxmlformats.org/officeDocument/2006/relationships/slide" Target="slides/slide27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1.xml"/><Relationship Id="rId82" Type="http://schemas.openxmlformats.org/officeDocument/2006/relationships/slide" Target="slides/slide22.xml"/><Relationship Id="rId90" Type="http://schemas.openxmlformats.org/officeDocument/2006/relationships/presProps" Target="presProps.xml"/><Relationship Id="rId19" Type="http://schemas.openxmlformats.org/officeDocument/2006/relationships/slideMaster" Target="slideMasters/slideMaster1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Master" Target="slideMasters/slideMaster43.xml"/><Relationship Id="rId48" Type="http://schemas.openxmlformats.org/officeDocument/2006/relationships/slideMaster" Target="slideMasters/slideMaster48.xml"/><Relationship Id="rId56" Type="http://schemas.openxmlformats.org/officeDocument/2006/relationships/slideMaster" Target="slideMasters/slideMaster56.xml"/><Relationship Id="rId64" Type="http://schemas.openxmlformats.org/officeDocument/2006/relationships/slide" Target="slides/slide4.xml"/><Relationship Id="rId69" Type="http://schemas.openxmlformats.org/officeDocument/2006/relationships/slide" Target="slides/slide9.xml"/><Relationship Id="rId77" Type="http://schemas.openxmlformats.org/officeDocument/2006/relationships/slide" Target="slides/slide17.xml"/><Relationship Id="rId8" Type="http://schemas.openxmlformats.org/officeDocument/2006/relationships/slideMaster" Target="slideMasters/slideMaster8.xml"/><Relationship Id="rId51" Type="http://schemas.openxmlformats.org/officeDocument/2006/relationships/slideMaster" Target="slideMasters/slideMaster51.xml"/><Relationship Id="rId72" Type="http://schemas.openxmlformats.org/officeDocument/2006/relationships/slide" Target="slides/slide12.xml"/><Relationship Id="rId80" Type="http://schemas.openxmlformats.org/officeDocument/2006/relationships/slide" Target="slides/slide20.xml"/><Relationship Id="rId85" Type="http://schemas.openxmlformats.org/officeDocument/2006/relationships/slide" Target="slides/slide25.xml"/><Relationship Id="rId9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Master" Target="slideMasters/slideMaster46.xml"/><Relationship Id="rId59" Type="http://schemas.openxmlformats.org/officeDocument/2006/relationships/slideMaster" Target="slideMasters/slideMaster59.xml"/><Relationship Id="rId67" Type="http://schemas.openxmlformats.org/officeDocument/2006/relationships/slide" Target="slides/slide7.xml"/><Relationship Id="rId20" Type="http://schemas.openxmlformats.org/officeDocument/2006/relationships/slideMaster" Target="slideMasters/slideMaster20.xml"/><Relationship Id="rId41" Type="http://schemas.openxmlformats.org/officeDocument/2006/relationships/slideMaster" Target="slideMasters/slideMaster41.xml"/><Relationship Id="rId54" Type="http://schemas.openxmlformats.org/officeDocument/2006/relationships/slideMaster" Target="slideMasters/slideMaster54.xml"/><Relationship Id="rId62" Type="http://schemas.openxmlformats.org/officeDocument/2006/relationships/slide" Target="slides/slide2.xml"/><Relationship Id="rId70" Type="http://schemas.openxmlformats.org/officeDocument/2006/relationships/slide" Target="slides/slide10.xml"/><Relationship Id="rId75" Type="http://schemas.openxmlformats.org/officeDocument/2006/relationships/slide" Target="slides/slide15.xml"/><Relationship Id="rId83" Type="http://schemas.openxmlformats.org/officeDocument/2006/relationships/slide" Target="slides/slide23.xml"/><Relationship Id="rId88" Type="http://schemas.openxmlformats.org/officeDocument/2006/relationships/slide" Target="slides/slide28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Master" Target="slideMasters/slideMaster49.xml"/><Relationship Id="rId57" Type="http://schemas.openxmlformats.org/officeDocument/2006/relationships/slideMaster" Target="slideMasters/slideMaster57.xml"/><Relationship Id="rId10" Type="http://schemas.openxmlformats.org/officeDocument/2006/relationships/slideMaster" Target="slideMasters/slideMaster10.xml"/><Relationship Id="rId31" Type="http://schemas.openxmlformats.org/officeDocument/2006/relationships/slideMaster" Target="slideMasters/slideMaster31.xml"/><Relationship Id="rId44" Type="http://schemas.openxmlformats.org/officeDocument/2006/relationships/slideMaster" Target="slideMasters/slideMaster44.xml"/><Relationship Id="rId52" Type="http://schemas.openxmlformats.org/officeDocument/2006/relationships/slideMaster" Target="slideMasters/slideMaster52.xml"/><Relationship Id="rId60" Type="http://schemas.openxmlformats.org/officeDocument/2006/relationships/slideMaster" Target="slideMasters/slideMaster60.xml"/><Relationship Id="rId65" Type="http://schemas.openxmlformats.org/officeDocument/2006/relationships/slide" Target="slides/slide5.xml"/><Relationship Id="rId73" Type="http://schemas.openxmlformats.org/officeDocument/2006/relationships/slide" Target="slides/slide13.xml"/><Relationship Id="rId78" Type="http://schemas.openxmlformats.org/officeDocument/2006/relationships/slide" Target="slides/slide18.xml"/><Relationship Id="rId81" Type="http://schemas.openxmlformats.org/officeDocument/2006/relationships/slide" Target="slides/slide21.xml"/><Relationship Id="rId86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3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3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3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3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3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3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3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3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4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9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0.xml"/></Relationships>
</file>

<file path=ppt/slideLayouts/_rels/slideLayout4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1.xml"/></Relationships>
</file>

<file path=ppt/slideLayouts/_rels/slideLayout4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2.xml"/></Relationships>
</file>

<file path=ppt/slideLayouts/_rels/slideLayout4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3.xml"/></Relationships>
</file>

<file path=ppt/slideLayouts/_rels/slideLayout4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4.xml"/></Relationships>
</file>

<file path=ppt/slideLayouts/_rels/slideLayout4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5.xml"/></Relationships>
</file>

<file path=ppt/slideLayouts/_rels/slideLayout4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4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6.xml"/></Relationships>
</file>

<file path=ppt/slideLayouts/_rels/slideLayout5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7.xml"/></Relationships>
</file>

<file path=ppt/slideLayouts/_rels/slideLayout5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8.xml"/></Relationships>
</file>

<file path=ppt/slideLayouts/_rels/slideLayout5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0.xml"/></Relationships>
</file>

<file path=ppt/slideLayouts/_rels/slideLayout5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1.xml"/></Relationships>
</file>

<file path=ppt/slideLayouts/_rels/slideLayout5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2.xml"/></Relationships>
</file>

<file path=ppt/slideLayouts/_rels/slideLayout5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3.xml"/></Relationships>
</file>

<file path=ppt/slideLayouts/_rels/slideLayout5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4.xml"/></Relationships>
</file>

<file path=ppt/slideLayouts/_rels/slideLayout5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5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5.xml"/></Relationships>
</file>

<file path=ppt/slideLayouts/_rels/slideLayout6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6.xml"/></Relationships>
</file>

<file path=ppt/slideLayouts/_rels/slideLayout6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7.xml"/></Relationships>
</file>

<file path=ppt/slideLayouts/_rels/slideLayout6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8.xml"/></Relationships>
</file>

<file path=ppt/slideLayouts/_rels/slideLayout6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9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3187700"/>
            <a:ext cx="60706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3187700"/>
            <a:ext cx="60706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7757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7757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5270500"/>
            <a:ext cx="60706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270500"/>
            <a:ext cx="60706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044700"/>
            <a:ext cx="3073400" cy="4521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044700"/>
            <a:ext cx="9067800" cy="45212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4876800"/>
            <a:ext cx="28702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8200" y="4876800"/>
            <a:ext cx="28702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75200" y="1384300"/>
            <a:ext cx="1473200" cy="47879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1384300"/>
            <a:ext cx="4267200" cy="47879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4876800"/>
            <a:ext cx="28702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8200" y="4876800"/>
            <a:ext cx="2870200" cy="1295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75200" y="1384300"/>
            <a:ext cx="1473200" cy="47879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1384300"/>
            <a:ext cx="4267200" cy="47879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276475"/>
            <a:ext cx="3073400" cy="64357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276475"/>
            <a:ext cx="906780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6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6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7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7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7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276475"/>
            <a:ext cx="3073400" cy="64357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276475"/>
            <a:ext cx="906780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276475"/>
            <a:ext cx="3073400" cy="64357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276475"/>
            <a:ext cx="906780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8077200"/>
            <a:ext cx="6070600" cy="120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8077200"/>
            <a:ext cx="6070600" cy="120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3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6832600"/>
            <a:ext cx="3073400" cy="24511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6832600"/>
            <a:ext cx="9067800" cy="24511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8077200"/>
            <a:ext cx="6070600" cy="120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8077200"/>
            <a:ext cx="6070600" cy="1206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6832600"/>
            <a:ext cx="3073400" cy="24511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6832600"/>
            <a:ext cx="9067800" cy="24511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0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56400" y="3187700"/>
            <a:ext cx="28702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79000" y="3187700"/>
            <a:ext cx="28702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7757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7757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3187700"/>
            <a:ext cx="60706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3187700"/>
            <a:ext cx="60706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7757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7757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3187700"/>
            <a:ext cx="28702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8200" y="3187700"/>
            <a:ext cx="28702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7757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7757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3187700"/>
            <a:ext cx="28702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78200" y="3187700"/>
            <a:ext cx="2870200" cy="584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7757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7757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5600" y="254000"/>
            <a:ext cx="6070600" cy="9232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54000"/>
            <a:ext cx="6070600" cy="9232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9232900"/>
          </a:xfrm>
          <a:prstGeom prst="rect">
            <a:avLst/>
          </a:prstGeo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92329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458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49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9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0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0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 Light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75800" y="254000"/>
            <a:ext cx="3073400" cy="8458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5600" y="254000"/>
            <a:ext cx="9067800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0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1270000"/>
            <a:ext cx="5156200" cy="7213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093075"/>
          </a:xfrm>
          <a:prstGeom prst="rect">
            <a:avLst/>
          </a:prstGeo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093075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4357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5029200"/>
            <a:ext cx="5156200" cy="1130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1638300"/>
            <a:ext cx="2616200" cy="4521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1638300"/>
            <a:ext cx="7696200" cy="45212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9022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524000"/>
            <a:ext cx="1466850" cy="6680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524000"/>
            <a:ext cx="4248150" cy="66802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5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  <a:prstGeom prst="rect">
            <a:avLst/>
          </a:prstGeom>
        </p:spPr>
        <p:txBody>
          <a:bodyPr vert="horz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390525"/>
            <a:ext cx="2925762" cy="8321675"/>
          </a:xfrm>
          <a:prstGeom prst="rect">
            <a:avLst/>
          </a:prstGeo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390525"/>
            <a:ext cx="8624888" cy="832167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768600"/>
            <a:ext cx="51562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724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829800" y="2768600"/>
            <a:ext cx="190500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7000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150" y="2768600"/>
            <a:ext cx="2444750" cy="5715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6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276475"/>
            <a:ext cx="2925762" cy="6791325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8624888" cy="67913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18600" y="254000"/>
            <a:ext cx="2616200" cy="82296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70000" y="254000"/>
            <a:ext cx="7696200" cy="82296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50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900" y="4787900"/>
            <a:ext cx="2857500" cy="330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035550" y="1409700"/>
            <a:ext cx="1466850" cy="6680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5000" y="1409700"/>
            <a:ext cx="4248150" cy="6680200"/>
          </a:xfr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74725" y="3030538"/>
            <a:ext cx="11055350" cy="2090737"/>
          </a:xfrm>
        </p:spPr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51038" y="5527675"/>
            <a:ext cx="9102725" cy="2492375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x-none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113" y="6267450"/>
            <a:ext cx="11053762" cy="19367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7113" y="4133850"/>
            <a:ext cx="11053762" cy="2133600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875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8600" y="2276475"/>
            <a:ext cx="5775325" cy="6435725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90525"/>
            <a:ext cx="11703050" cy="1625600"/>
          </a:xfrm>
        </p:spPr>
        <p:txBody>
          <a:bodyPr/>
          <a:lstStyle>
            <a:lvl1pPr>
              <a:defRPr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875" y="2182813"/>
            <a:ext cx="5745163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875" y="3092450"/>
            <a:ext cx="5745163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05588" y="2182813"/>
            <a:ext cx="5748337" cy="90963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5588" y="3092450"/>
            <a:ext cx="5748337" cy="5619750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875" y="388938"/>
            <a:ext cx="4278313" cy="16525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84763" y="388938"/>
            <a:ext cx="7269162" cy="8323262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50875" y="2041525"/>
            <a:ext cx="4278313" cy="667067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9525" y="6827838"/>
            <a:ext cx="7802563" cy="806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549525" y="871538"/>
            <a:ext cx="7802563" cy="58515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>
              <a:sym typeface="Gill Sans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49525" y="7634288"/>
            <a:ext cx="7802563" cy="114458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x-none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276475"/>
            <a:ext cx="11703050" cy="64357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28163" y="254000"/>
            <a:ext cx="2925762" cy="8458200"/>
          </a:xfrm>
        </p:spPr>
        <p:txBody>
          <a:bodyPr vert="eaVert"/>
          <a:lstStyle/>
          <a:p>
            <a:r>
              <a:rPr lang="x-none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875" y="254000"/>
            <a:ext cx="8624888" cy="8458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7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12.xml"/><Relationship Id="rId7" Type="http://schemas.openxmlformats.org/officeDocument/2006/relationships/slideLayout" Target="../slideLayouts/slideLayout216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1.xml"/><Relationship Id="rId1" Type="http://schemas.openxmlformats.org/officeDocument/2006/relationships/slideLayout" Target="../slideLayouts/slideLayout210.xml"/><Relationship Id="rId6" Type="http://schemas.openxmlformats.org/officeDocument/2006/relationships/slideLayout" Target="../slideLayouts/slideLayout215.xml"/><Relationship Id="rId11" Type="http://schemas.openxmlformats.org/officeDocument/2006/relationships/slideLayout" Target="../slideLayouts/slideLayout220.xml"/><Relationship Id="rId5" Type="http://schemas.openxmlformats.org/officeDocument/2006/relationships/slideLayout" Target="../slideLayouts/slideLayout214.xml"/><Relationship Id="rId10" Type="http://schemas.openxmlformats.org/officeDocument/2006/relationships/slideLayout" Target="../slideLayouts/slideLayout219.xml"/><Relationship Id="rId4" Type="http://schemas.openxmlformats.org/officeDocument/2006/relationships/slideLayout" Target="../slideLayouts/slideLayout213.xml"/><Relationship Id="rId9" Type="http://schemas.openxmlformats.org/officeDocument/2006/relationships/slideLayout" Target="../slideLayouts/slideLayout218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23.xml"/><Relationship Id="rId7" Type="http://schemas.openxmlformats.org/officeDocument/2006/relationships/slideLayout" Target="../slideLayouts/slideLayout227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2.xml"/><Relationship Id="rId1" Type="http://schemas.openxmlformats.org/officeDocument/2006/relationships/slideLayout" Target="../slideLayouts/slideLayout221.xml"/><Relationship Id="rId6" Type="http://schemas.openxmlformats.org/officeDocument/2006/relationships/slideLayout" Target="../slideLayouts/slideLayout226.xml"/><Relationship Id="rId11" Type="http://schemas.openxmlformats.org/officeDocument/2006/relationships/slideLayout" Target="../slideLayouts/slideLayout231.xml"/><Relationship Id="rId5" Type="http://schemas.openxmlformats.org/officeDocument/2006/relationships/slideLayout" Target="../slideLayouts/slideLayout225.xml"/><Relationship Id="rId10" Type="http://schemas.openxmlformats.org/officeDocument/2006/relationships/slideLayout" Target="../slideLayouts/slideLayout230.xml"/><Relationship Id="rId4" Type="http://schemas.openxmlformats.org/officeDocument/2006/relationships/slideLayout" Target="../slideLayouts/slideLayout224.xml"/><Relationship Id="rId9" Type="http://schemas.openxmlformats.org/officeDocument/2006/relationships/slideLayout" Target="../slideLayouts/slideLayout229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9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34.xml"/><Relationship Id="rId7" Type="http://schemas.openxmlformats.org/officeDocument/2006/relationships/slideLayout" Target="../slideLayouts/slideLayout238.xml"/><Relationship Id="rId12" Type="http://schemas.openxmlformats.org/officeDocument/2006/relationships/theme" Target="../theme/theme22.xml"/><Relationship Id="rId2" Type="http://schemas.openxmlformats.org/officeDocument/2006/relationships/slideLayout" Target="../slideLayouts/slideLayout233.xml"/><Relationship Id="rId1" Type="http://schemas.openxmlformats.org/officeDocument/2006/relationships/slideLayout" Target="../slideLayouts/slideLayout232.xml"/><Relationship Id="rId6" Type="http://schemas.openxmlformats.org/officeDocument/2006/relationships/slideLayout" Target="../slideLayouts/slideLayout237.xml"/><Relationship Id="rId11" Type="http://schemas.openxmlformats.org/officeDocument/2006/relationships/slideLayout" Target="../slideLayouts/slideLayout242.xml"/><Relationship Id="rId5" Type="http://schemas.openxmlformats.org/officeDocument/2006/relationships/slideLayout" Target="../slideLayouts/slideLayout236.xml"/><Relationship Id="rId10" Type="http://schemas.openxmlformats.org/officeDocument/2006/relationships/slideLayout" Target="../slideLayouts/slideLayout241.xml"/><Relationship Id="rId4" Type="http://schemas.openxmlformats.org/officeDocument/2006/relationships/slideLayout" Target="../slideLayouts/slideLayout235.xml"/><Relationship Id="rId9" Type="http://schemas.openxmlformats.org/officeDocument/2006/relationships/slideLayout" Target="../slideLayouts/slideLayout240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45.xml"/><Relationship Id="rId7" Type="http://schemas.openxmlformats.org/officeDocument/2006/relationships/slideLayout" Target="../slideLayouts/slideLayout249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4.xml"/><Relationship Id="rId1" Type="http://schemas.openxmlformats.org/officeDocument/2006/relationships/slideLayout" Target="../slideLayouts/slideLayout243.xml"/><Relationship Id="rId6" Type="http://schemas.openxmlformats.org/officeDocument/2006/relationships/slideLayout" Target="../slideLayouts/slideLayout248.xml"/><Relationship Id="rId11" Type="http://schemas.openxmlformats.org/officeDocument/2006/relationships/slideLayout" Target="../slideLayouts/slideLayout253.xml"/><Relationship Id="rId5" Type="http://schemas.openxmlformats.org/officeDocument/2006/relationships/slideLayout" Target="../slideLayouts/slideLayout247.xml"/><Relationship Id="rId10" Type="http://schemas.openxmlformats.org/officeDocument/2006/relationships/slideLayout" Target="../slideLayouts/slideLayout252.xml"/><Relationship Id="rId4" Type="http://schemas.openxmlformats.org/officeDocument/2006/relationships/slideLayout" Target="../slideLayouts/slideLayout246.xml"/><Relationship Id="rId9" Type="http://schemas.openxmlformats.org/officeDocument/2006/relationships/slideLayout" Target="../slideLayouts/slideLayout251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1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6.xml"/><Relationship Id="rId7" Type="http://schemas.openxmlformats.org/officeDocument/2006/relationships/slideLayout" Target="../slideLayouts/slideLayout260.xml"/><Relationship Id="rId12" Type="http://schemas.openxmlformats.org/officeDocument/2006/relationships/theme" Target="../theme/theme24.xml"/><Relationship Id="rId2" Type="http://schemas.openxmlformats.org/officeDocument/2006/relationships/slideLayout" Target="../slideLayouts/slideLayout255.xml"/><Relationship Id="rId1" Type="http://schemas.openxmlformats.org/officeDocument/2006/relationships/slideLayout" Target="../slideLayouts/slideLayout254.xml"/><Relationship Id="rId6" Type="http://schemas.openxmlformats.org/officeDocument/2006/relationships/slideLayout" Target="../slideLayouts/slideLayout259.xml"/><Relationship Id="rId11" Type="http://schemas.openxmlformats.org/officeDocument/2006/relationships/slideLayout" Target="../slideLayouts/slideLayout264.xml"/><Relationship Id="rId5" Type="http://schemas.openxmlformats.org/officeDocument/2006/relationships/slideLayout" Target="../slideLayouts/slideLayout258.xml"/><Relationship Id="rId10" Type="http://schemas.openxmlformats.org/officeDocument/2006/relationships/slideLayout" Target="../slideLayouts/slideLayout263.xml"/><Relationship Id="rId4" Type="http://schemas.openxmlformats.org/officeDocument/2006/relationships/slideLayout" Target="../slideLayouts/slideLayout257.xml"/><Relationship Id="rId9" Type="http://schemas.openxmlformats.org/officeDocument/2006/relationships/slideLayout" Target="../slideLayouts/slideLayout262.xml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2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67.xml"/><Relationship Id="rId7" Type="http://schemas.openxmlformats.org/officeDocument/2006/relationships/slideLayout" Target="../slideLayouts/slideLayout271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6.xml"/><Relationship Id="rId1" Type="http://schemas.openxmlformats.org/officeDocument/2006/relationships/slideLayout" Target="../slideLayouts/slideLayout265.xml"/><Relationship Id="rId6" Type="http://schemas.openxmlformats.org/officeDocument/2006/relationships/slideLayout" Target="../slideLayouts/slideLayout270.xml"/><Relationship Id="rId11" Type="http://schemas.openxmlformats.org/officeDocument/2006/relationships/slideLayout" Target="../slideLayouts/slideLayout275.xml"/><Relationship Id="rId5" Type="http://schemas.openxmlformats.org/officeDocument/2006/relationships/slideLayout" Target="../slideLayouts/slideLayout269.xml"/><Relationship Id="rId10" Type="http://schemas.openxmlformats.org/officeDocument/2006/relationships/slideLayout" Target="../slideLayouts/slideLayout274.xml"/><Relationship Id="rId4" Type="http://schemas.openxmlformats.org/officeDocument/2006/relationships/slideLayout" Target="../slideLayouts/slideLayout268.xml"/><Relationship Id="rId9" Type="http://schemas.openxmlformats.org/officeDocument/2006/relationships/slideLayout" Target="../slideLayouts/slideLayout273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3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78.xml"/><Relationship Id="rId7" Type="http://schemas.openxmlformats.org/officeDocument/2006/relationships/slideLayout" Target="../slideLayouts/slideLayout282.xml"/><Relationship Id="rId12" Type="http://schemas.openxmlformats.org/officeDocument/2006/relationships/theme" Target="../theme/theme26.xml"/><Relationship Id="rId2" Type="http://schemas.openxmlformats.org/officeDocument/2006/relationships/slideLayout" Target="../slideLayouts/slideLayout277.xml"/><Relationship Id="rId1" Type="http://schemas.openxmlformats.org/officeDocument/2006/relationships/slideLayout" Target="../slideLayouts/slideLayout276.xml"/><Relationship Id="rId6" Type="http://schemas.openxmlformats.org/officeDocument/2006/relationships/slideLayout" Target="../slideLayouts/slideLayout281.xml"/><Relationship Id="rId11" Type="http://schemas.openxmlformats.org/officeDocument/2006/relationships/slideLayout" Target="../slideLayouts/slideLayout286.xml"/><Relationship Id="rId5" Type="http://schemas.openxmlformats.org/officeDocument/2006/relationships/slideLayout" Target="../slideLayouts/slideLayout280.xml"/><Relationship Id="rId10" Type="http://schemas.openxmlformats.org/officeDocument/2006/relationships/slideLayout" Target="../slideLayouts/slideLayout285.xml"/><Relationship Id="rId4" Type="http://schemas.openxmlformats.org/officeDocument/2006/relationships/slideLayout" Target="../slideLayouts/slideLayout279.xml"/><Relationship Id="rId9" Type="http://schemas.openxmlformats.org/officeDocument/2006/relationships/slideLayout" Target="../slideLayouts/slideLayout284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4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89.xml"/><Relationship Id="rId7" Type="http://schemas.openxmlformats.org/officeDocument/2006/relationships/slideLayout" Target="../slideLayouts/slideLayout293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8.xml"/><Relationship Id="rId1" Type="http://schemas.openxmlformats.org/officeDocument/2006/relationships/slideLayout" Target="../slideLayouts/slideLayout287.xml"/><Relationship Id="rId6" Type="http://schemas.openxmlformats.org/officeDocument/2006/relationships/slideLayout" Target="../slideLayouts/slideLayout292.xml"/><Relationship Id="rId11" Type="http://schemas.openxmlformats.org/officeDocument/2006/relationships/slideLayout" Target="../slideLayouts/slideLayout297.xml"/><Relationship Id="rId5" Type="http://schemas.openxmlformats.org/officeDocument/2006/relationships/slideLayout" Target="../slideLayouts/slideLayout291.xml"/><Relationship Id="rId10" Type="http://schemas.openxmlformats.org/officeDocument/2006/relationships/slideLayout" Target="../slideLayouts/slideLayout296.xml"/><Relationship Id="rId4" Type="http://schemas.openxmlformats.org/officeDocument/2006/relationships/slideLayout" Target="../slideLayouts/slideLayout290.xml"/><Relationship Id="rId9" Type="http://schemas.openxmlformats.org/officeDocument/2006/relationships/slideLayout" Target="../slideLayouts/slideLayout295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00.xml"/><Relationship Id="rId7" Type="http://schemas.openxmlformats.org/officeDocument/2006/relationships/slideLayout" Target="../slideLayouts/slideLayout304.xml"/><Relationship Id="rId12" Type="http://schemas.openxmlformats.org/officeDocument/2006/relationships/theme" Target="../theme/theme28.xml"/><Relationship Id="rId2" Type="http://schemas.openxmlformats.org/officeDocument/2006/relationships/slideLayout" Target="../slideLayouts/slideLayout299.xml"/><Relationship Id="rId1" Type="http://schemas.openxmlformats.org/officeDocument/2006/relationships/slideLayout" Target="../slideLayouts/slideLayout298.xml"/><Relationship Id="rId6" Type="http://schemas.openxmlformats.org/officeDocument/2006/relationships/slideLayout" Target="../slideLayouts/slideLayout303.xml"/><Relationship Id="rId11" Type="http://schemas.openxmlformats.org/officeDocument/2006/relationships/slideLayout" Target="../slideLayouts/slideLayout308.xml"/><Relationship Id="rId5" Type="http://schemas.openxmlformats.org/officeDocument/2006/relationships/slideLayout" Target="../slideLayouts/slideLayout302.xml"/><Relationship Id="rId10" Type="http://schemas.openxmlformats.org/officeDocument/2006/relationships/slideLayout" Target="../slideLayouts/slideLayout307.xml"/><Relationship Id="rId4" Type="http://schemas.openxmlformats.org/officeDocument/2006/relationships/slideLayout" Target="../slideLayouts/slideLayout301.xml"/><Relationship Id="rId9" Type="http://schemas.openxmlformats.org/officeDocument/2006/relationships/slideLayout" Target="../slideLayouts/slideLayout306.xml"/></Relationships>
</file>

<file path=ppt/slideMasters/_rels/slideMaster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6.xml"/><Relationship Id="rId3" Type="http://schemas.openxmlformats.org/officeDocument/2006/relationships/slideLayout" Target="../slideLayouts/slideLayout311.xml"/><Relationship Id="rId7" Type="http://schemas.openxmlformats.org/officeDocument/2006/relationships/slideLayout" Target="../slideLayouts/slideLayout315.xml"/><Relationship Id="rId12" Type="http://schemas.openxmlformats.org/officeDocument/2006/relationships/theme" Target="../theme/theme29.xml"/><Relationship Id="rId2" Type="http://schemas.openxmlformats.org/officeDocument/2006/relationships/slideLayout" Target="../slideLayouts/slideLayout310.xml"/><Relationship Id="rId1" Type="http://schemas.openxmlformats.org/officeDocument/2006/relationships/slideLayout" Target="../slideLayouts/slideLayout309.xml"/><Relationship Id="rId6" Type="http://schemas.openxmlformats.org/officeDocument/2006/relationships/slideLayout" Target="../slideLayouts/slideLayout314.xml"/><Relationship Id="rId11" Type="http://schemas.openxmlformats.org/officeDocument/2006/relationships/slideLayout" Target="../slideLayouts/slideLayout319.xml"/><Relationship Id="rId5" Type="http://schemas.openxmlformats.org/officeDocument/2006/relationships/slideLayout" Target="../slideLayouts/slideLayout313.xml"/><Relationship Id="rId10" Type="http://schemas.openxmlformats.org/officeDocument/2006/relationships/slideLayout" Target="../slideLayouts/slideLayout318.xml"/><Relationship Id="rId4" Type="http://schemas.openxmlformats.org/officeDocument/2006/relationships/slideLayout" Target="../slideLayouts/slideLayout312.xml"/><Relationship Id="rId9" Type="http://schemas.openxmlformats.org/officeDocument/2006/relationships/slideLayout" Target="../slideLayouts/slideLayout31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3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22.xml"/><Relationship Id="rId7" Type="http://schemas.openxmlformats.org/officeDocument/2006/relationships/slideLayout" Target="../slideLayouts/slideLayout326.xml"/><Relationship Id="rId12" Type="http://schemas.openxmlformats.org/officeDocument/2006/relationships/theme" Target="../theme/theme30.xml"/><Relationship Id="rId2" Type="http://schemas.openxmlformats.org/officeDocument/2006/relationships/slideLayout" Target="../slideLayouts/slideLayout321.xml"/><Relationship Id="rId1" Type="http://schemas.openxmlformats.org/officeDocument/2006/relationships/slideLayout" Target="../slideLayouts/slideLayout320.xml"/><Relationship Id="rId6" Type="http://schemas.openxmlformats.org/officeDocument/2006/relationships/slideLayout" Target="../slideLayouts/slideLayout325.xml"/><Relationship Id="rId11" Type="http://schemas.openxmlformats.org/officeDocument/2006/relationships/slideLayout" Target="../slideLayouts/slideLayout330.xml"/><Relationship Id="rId5" Type="http://schemas.openxmlformats.org/officeDocument/2006/relationships/slideLayout" Target="../slideLayouts/slideLayout324.xml"/><Relationship Id="rId10" Type="http://schemas.openxmlformats.org/officeDocument/2006/relationships/slideLayout" Target="../slideLayouts/slideLayout329.xml"/><Relationship Id="rId4" Type="http://schemas.openxmlformats.org/officeDocument/2006/relationships/slideLayout" Target="../slideLayouts/slideLayout323.xml"/><Relationship Id="rId9" Type="http://schemas.openxmlformats.org/officeDocument/2006/relationships/slideLayout" Target="../slideLayouts/slideLayout328.xml"/></Relationships>
</file>

<file path=ppt/slideMasters/_rels/slideMaster3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33.xml"/><Relationship Id="rId7" Type="http://schemas.openxmlformats.org/officeDocument/2006/relationships/slideLayout" Target="../slideLayouts/slideLayout337.xml"/><Relationship Id="rId12" Type="http://schemas.openxmlformats.org/officeDocument/2006/relationships/theme" Target="../theme/theme31.xml"/><Relationship Id="rId2" Type="http://schemas.openxmlformats.org/officeDocument/2006/relationships/slideLayout" Target="../slideLayouts/slideLayout332.xml"/><Relationship Id="rId1" Type="http://schemas.openxmlformats.org/officeDocument/2006/relationships/slideLayout" Target="../slideLayouts/slideLayout331.xml"/><Relationship Id="rId6" Type="http://schemas.openxmlformats.org/officeDocument/2006/relationships/slideLayout" Target="../slideLayouts/slideLayout336.xml"/><Relationship Id="rId11" Type="http://schemas.openxmlformats.org/officeDocument/2006/relationships/slideLayout" Target="../slideLayouts/slideLayout341.xml"/><Relationship Id="rId5" Type="http://schemas.openxmlformats.org/officeDocument/2006/relationships/slideLayout" Target="../slideLayouts/slideLayout335.xml"/><Relationship Id="rId10" Type="http://schemas.openxmlformats.org/officeDocument/2006/relationships/slideLayout" Target="../slideLayouts/slideLayout340.xml"/><Relationship Id="rId4" Type="http://schemas.openxmlformats.org/officeDocument/2006/relationships/slideLayout" Target="../slideLayouts/slideLayout334.xml"/><Relationship Id="rId9" Type="http://schemas.openxmlformats.org/officeDocument/2006/relationships/slideLayout" Target="../slideLayouts/slideLayout339.xml"/></Relationships>
</file>

<file path=ppt/slideMasters/_rels/slideMaster3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44.xml"/><Relationship Id="rId7" Type="http://schemas.openxmlformats.org/officeDocument/2006/relationships/slideLayout" Target="../slideLayouts/slideLayout348.xml"/><Relationship Id="rId12" Type="http://schemas.openxmlformats.org/officeDocument/2006/relationships/theme" Target="../theme/theme32.xml"/><Relationship Id="rId2" Type="http://schemas.openxmlformats.org/officeDocument/2006/relationships/slideLayout" Target="../slideLayouts/slideLayout343.xml"/><Relationship Id="rId1" Type="http://schemas.openxmlformats.org/officeDocument/2006/relationships/slideLayout" Target="../slideLayouts/slideLayout342.xml"/><Relationship Id="rId6" Type="http://schemas.openxmlformats.org/officeDocument/2006/relationships/slideLayout" Target="../slideLayouts/slideLayout347.xml"/><Relationship Id="rId11" Type="http://schemas.openxmlformats.org/officeDocument/2006/relationships/slideLayout" Target="../slideLayouts/slideLayout352.xml"/><Relationship Id="rId5" Type="http://schemas.openxmlformats.org/officeDocument/2006/relationships/slideLayout" Target="../slideLayouts/slideLayout346.xml"/><Relationship Id="rId10" Type="http://schemas.openxmlformats.org/officeDocument/2006/relationships/slideLayout" Target="../slideLayouts/slideLayout351.xml"/><Relationship Id="rId4" Type="http://schemas.openxmlformats.org/officeDocument/2006/relationships/slideLayout" Target="../slideLayouts/slideLayout345.xml"/><Relationship Id="rId9" Type="http://schemas.openxmlformats.org/officeDocument/2006/relationships/slideLayout" Target="../slideLayouts/slideLayout350.xml"/></Relationships>
</file>

<file path=ppt/slideMasters/_rels/slideMaster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55.xml"/><Relationship Id="rId7" Type="http://schemas.openxmlformats.org/officeDocument/2006/relationships/slideLayout" Target="../slideLayouts/slideLayout359.xml"/><Relationship Id="rId12" Type="http://schemas.openxmlformats.org/officeDocument/2006/relationships/theme" Target="../theme/theme33.xml"/><Relationship Id="rId2" Type="http://schemas.openxmlformats.org/officeDocument/2006/relationships/slideLayout" Target="../slideLayouts/slideLayout354.xml"/><Relationship Id="rId1" Type="http://schemas.openxmlformats.org/officeDocument/2006/relationships/slideLayout" Target="../slideLayouts/slideLayout353.xml"/><Relationship Id="rId6" Type="http://schemas.openxmlformats.org/officeDocument/2006/relationships/slideLayout" Target="../slideLayouts/slideLayout358.xml"/><Relationship Id="rId11" Type="http://schemas.openxmlformats.org/officeDocument/2006/relationships/slideLayout" Target="../slideLayouts/slideLayout363.xml"/><Relationship Id="rId5" Type="http://schemas.openxmlformats.org/officeDocument/2006/relationships/slideLayout" Target="../slideLayouts/slideLayout357.xml"/><Relationship Id="rId10" Type="http://schemas.openxmlformats.org/officeDocument/2006/relationships/slideLayout" Target="../slideLayouts/slideLayout362.xml"/><Relationship Id="rId4" Type="http://schemas.openxmlformats.org/officeDocument/2006/relationships/slideLayout" Target="../slideLayouts/slideLayout356.xml"/><Relationship Id="rId9" Type="http://schemas.openxmlformats.org/officeDocument/2006/relationships/slideLayout" Target="../slideLayouts/slideLayout361.xml"/></Relationships>
</file>

<file path=ppt/slideMasters/_rels/slideMaster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6.xml"/><Relationship Id="rId7" Type="http://schemas.openxmlformats.org/officeDocument/2006/relationships/slideLayout" Target="../slideLayouts/slideLayout370.xml"/><Relationship Id="rId12" Type="http://schemas.openxmlformats.org/officeDocument/2006/relationships/theme" Target="../theme/theme34.xml"/><Relationship Id="rId2" Type="http://schemas.openxmlformats.org/officeDocument/2006/relationships/slideLayout" Target="../slideLayouts/slideLayout365.xml"/><Relationship Id="rId1" Type="http://schemas.openxmlformats.org/officeDocument/2006/relationships/slideLayout" Target="../slideLayouts/slideLayout364.xml"/><Relationship Id="rId6" Type="http://schemas.openxmlformats.org/officeDocument/2006/relationships/slideLayout" Target="../slideLayouts/slideLayout369.xml"/><Relationship Id="rId11" Type="http://schemas.openxmlformats.org/officeDocument/2006/relationships/slideLayout" Target="../slideLayouts/slideLayout374.xml"/><Relationship Id="rId5" Type="http://schemas.openxmlformats.org/officeDocument/2006/relationships/slideLayout" Target="../slideLayouts/slideLayout368.xml"/><Relationship Id="rId10" Type="http://schemas.openxmlformats.org/officeDocument/2006/relationships/slideLayout" Target="../slideLayouts/slideLayout373.xml"/><Relationship Id="rId4" Type="http://schemas.openxmlformats.org/officeDocument/2006/relationships/slideLayout" Target="../slideLayouts/slideLayout367.xml"/><Relationship Id="rId9" Type="http://schemas.openxmlformats.org/officeDocument/2006/relationships/slideLayout" Target="../slideLayouts/slideLayout372.xml"/></Relationships>
</file>

<file path=ppt/slideMasters/_rels/slideMaster3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77.xml"/><Relationship Id="rId7" Type="http://schemas.openxmlformats.org/officeDocument/2006/relationships/slideLayout" Target="../slideLayouts/slideLayout381.xml"/><Relationship Id="rId12" Type="http://schemas.openxmlformats.org/officeDocument/2006/relationships/theme" Target="../theme/theme35.xml"/><Relationship Id="rId2" Type="http://schemas.openxmlformats.org/officeDocument/2006/relationships/slideLayout" Target="../slideLayouts/slideLayout376.xml"/><Relationship Id="rId1" Type="http://schemas.openxmlformats.org/officeDocument/2006/relationships/slideLayout" Target="../slideLayouts/slideLayout375.xml"/><Relationship Id="rId6" Type="http://schemas.openxmlformats.org/officeDocument/2006/relationships/slideLayout" Target="../slideLayouts/slideLayout380.xml"/><Relationship Id="rId11" Type="http://schemas.openxmlformats.org/officeDocument/2006/relationships/slideLayout" Target="../slideLayouts/slideLayout385.xml"/><Relationship Id="rId5" Type="http://schemas.openxmlformats.org/officeDocument/2006/relationships/slideLayout" Target="../slideLayouts/slideLayout379.xml"/><Relationship Id="rId10" Type="http://schemas.openxmlformats.org/officeDocument/2006/relationships/slideLayout" Target="../slideLayouts/slideLayout384.xml"/><Relationship Id="rId4" Type="http://schemas.openxmlformats.org/officeDocument/2006/relationships/slideLayout" Target="../slideLayouts/slideLayout378.xml"/><Relationship Id="rId9" Type="http://schemas.openxmlformats.org/officeDocument/2006/relationships/slideLayout" Target="../slideLayouts/slideLayout383.xml"/></Relationships>
</file>

<file path=ppt/slideMasters/_rels/slideMaster3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3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88.xml"/><Relationship Id="rId7" Type="http://schemas.openxmlformats.org/officeDocument/2006/relationships/slideLayout" Target="../slideLayouts/slideLayout392.xml"/><Relationship Id="rId12" Type="http://schemas.openxmlformats.org/officeDocument/2006/relationships/theme" Target="../theme/theme36.xml"/><Relationship Id="rId2" Type="http://schemas.openxmlformats.org/officeDocument/2006/relationships/slideLayout" Target="../slideLayouts/slideLayout387.xml"/><Relationship Id="rId1" Type="http://schemas.openxmlformats.org/officeDocument/2006/relationships/slideLayout" Target="../slideLayouts/slideLayout386.xml"/><Relationship Id="rId6" Type="http://schemas.openxmlformats.org/officeDocument/2006/relationships/slideLayout" Target="../slideLayouts/slideLayout391.xml"/><Relationship Id="rId11" Type="http://schemas.openxmlformats.org/officeDocument/2006/relationships/slideLayout" Target="../slideLayouts/slideLayout396.xml"/><Relationship Id="rId5" Type="http://schemas.openxmlformats.org/officeDocument/2006/relationships/slideLayout" Target="../slideLayouts/slideLayout390.xml"/><Relationship Id="rId10" Type="http://schemas.openxmlformats.org/officeDocument/2006/relationships/slideLayout" Target="../slideLayouts/slideLayout395.xml"/><Relationship Id="rId4" Type="http://schemas.openxmlformats.org/officeDocument/2006/relationships/slideLayout" Target="../slideLayouts/slideLayout389.xml"/><Relationship Id="rId9" Type="http://schemas.openxmlformats.org/officeDocument/2006/relationships/slideLayout" Target="../slideLayouts/slideLayout394.xml"/></Relationships>
</file>

<file path=ppt/slideMasters/_rels/slideMaster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99.xml"/><Relationship Id="rId7" Type="http://schemas.openxmlformats.org/officeDocument/2006/relationships/slideLayout" Target="../slideLayouts/slideLayout403.xml"/><Relationship Id="rId12" Type="http://schemas.openxmlformats.org/officeDocument/2006/relationships/theme" Target="../theme/theme37.xml"/><Relationship Id="rId2" Type="http://schemas.openxmlformats.org/officeDocument/2006/relationships/slideLayout" Target="../slideLayouts/slideLayout398.xml"/><Relationship Id="rId1" Type="http://schemas.openxmlformats.org/officeDocument/2006/relationships/slideLayout" Target="../slideLayouts/slideLayout397.xml"/><Relationship Id="rId6" Type="http://schemas.openxmlformats.org/officeDocument/2006/relationships/slideLayout" Target="../slideLayouts/slideLayout402.xml"/><Relationship Id="rId11" Type="http://schemas.openxmlformats.org/officeDocument/2006/relationships/slideLayout" Target="../slideLayouts/slideLayout407.xml"/><Relationship Id="rId5" Type="http://schemas.openxmlformats.org/officeDocument/2006/relationships/slideLayout" Target="../slideLayouts/slideLayout401.xml"/><Relationship Id="rId10" Type="http://schemas.openxmlformats.org/officeDocument/2006/relationships/slideLayout" Target="../slideLayouts/slideLayout406.xml"/><Relationship Id="rId4" Type="http://schemas.openxmlformats.org/officeDocument/2006/relationships/slideLayout" Target="../slideLayouts/slideLayout400.xml"/><Relationship Id="rId9" Type="http://schemas.openxmlformats.org/officeDocument/2006/relationships/slideLayout" Target="../slideLayouts/slideLayout405.xml"/></Relationships>
</file>

<file path=ppt/slideMasters/_rels/slideMaster3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5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10.xml"/><Relationship Id="rId7" Type="http://schemas.openxmlformats.org/officeDocument/2006/relationships/slideLayout" Target="../slideLayouts/slideLayout414.xml"/><Relationship Id="rId12" Type="http://schemas.openxmlformats.org/officeDocument/2006/relationships/theme" Target="../theme/theme38.xml"/><Relationship Id="rId2" Type="http://schemas.openxmlformats.org/officeDocument/2006/relationships/slideLayout" Target="../slideLayouts/slideLayout409.xml"/><Relationship Id="rId1" Type="http://schemas.openxmlformats.org/officeDocument/2006/relationships/slideLayout" Target="../slideLayouts/slideLayout408.xml"/><Relationship Id="rId6" Type="http://schemas.openxmlformats.org/officeDocument/2006/relationships/slideLayout" Target="../slideLayouts/slideLayout413.xml"/><Relationship Id="rId11" Type="http://schemas.openxmlformats.org/officeDocument/2006/relationships/slideLayout" Target="../slideLayouts/slideLayout418.xml"/><Relationship Id="rId5" Type="http://schemas.openxmlformats.org/officeDocument/2006/relationships/slideLayout" Target="../slideLayouts/slideLayout412.xml"/><Relationship Id="rId10" Type="http://schemas.openxmlformats.org/officeDocument/2006/relationships/slideLayout" Target="../slideLayouts/slideLayout417.xml"/><Relationship Id="rId4" Type="http://schemas.openxmlformats.org/officeDocument/2006/relationships/slideLayout" Target="../slideLayouts/slideLayout411.xml"/><Relationship Id="rId9" Type="http://schemas.openxmlformats.org/officeDocument/2006/relationships/slideLayout" Target="../slideLayouts/slideLayout416.xml"/></Relationships>
</file>

<file path=ppt/slideMasters/_rels/slideMaster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6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21.xml"/><Relationship Id="rId7" Type="http://schemas.openxmlformats.org/officeDocument/2006/relationships/slideLayout" Target="../slideLayouts/slideLayout425.xml"/><Relationship Id="rId12" Type="http://schemas.openxmlformats.org/officeDocument/2006/relationships/theme" Target="../theme/theme39.xml"/><Relationship Id="rId2" Type="http://schemas.openxmlformats.org/officeDocument/2006/relationships/slideLayout" Target="../slideLayouts/slideLayout420.xml"/><Relationship Id="rId1" Type="http://schemas.openxmlformats.org/officeDocument/2006/relationships/slideLayout" Target="../slideLayouts/slideLayout419.xml"/><Relationship Id="rId6" Type="http://schemas.openxmlformats.org/officeDocument/2006/relationships/slideLayout" Target="../slideLayouts/slideLayout424.xml"/><Relationship Id="rId11" Type="http://schemas.openxmlformats.org/officeDocument/2006/relationships/slideLayout" Target="../slideLayouts/slideLayout429.xml"/><Relationship Id="rId5" Type="http://schemas.openxmlformats.org/officeDocument/2006/relationships/slideLayout" Target="../slideLayouts/slideLayout423.xml"/><Relationship Id="rId10" Type="http://schemas.openxmlformats.org/officeDocument/2006/relationships/slideLayout" Target="../slideLayouts/slideLayout428.xml"/><Relationship Id="rId4" Type="http://schemas.openxmlformats.org/officeDocument/2006/relationships/slideLayout" Target="../slideLayouts/slideLayout422.xml"/><Relationship Id="rId9" Type="http://schemas.openxmlformats.org/officeDocument/2006/relationships/slideLayout" Target="../slideLayouts/slideLayout4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7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32.xml"/><Relationship Id="rId7" Type="http://schemas.openxmlformats.org/officeDocument/2006/relationships/slideLayout" Target="../slideLayouts/slideLayout436.xml"/><Relationship Id="rId12" Type="http://schemas.openxmlformats.org/officeDocument/2006/relationships/theme" Target="../theme/theme40.xml"/><Relationship Id="rId2" Type="http://schemas.openxmlformats.org/officeDocument/2006/relationships/slideLayout" Target="../slideLayouts/slideLayout431.xml"/><Relationship Id="rId1" Type="http://schemas.openxmlformats.org/officeDocument/2006/relationships/slideLayout" Target="../slideLayouts/slideLayout430.xml"/><Relationship Id="rId6" Type="http://schemas.openxmlformats.org/officeDocument/2006/relationships/slideLayout" Target="../slideLayouts/slideLayout435.xml"/><Relationship Id="rId11" Type="http://schemas.openxmlformats.org/officeDocument/2006/relationships/slideLayout" Target="../slideLayouts/slideLayout440.xml"/><Relationship Id="rId5" Type="http://schemas.openxmlformats.org/officeDocument/2006/relationships/slideLayout" Target="../slideLayouts/slideLayout434.xml"/><Relationship Id="rId10" Type="http://schemas.openxmlformats.org/officeDocument/2006/relationships/slideLayout" Target="../slideLayouts/slideLayout439.xml"/><Relationship Id="rId4" Type="http://schemas.openxmlformats.org/officeDocument/2006/relationships/slideLayout" Target="../slideLayouts/slideLayout433.xml"/><Relationship Id="rId9" Type="http://schemas.openxmlformats.org/officeDocument/2006/relationships/slideLayout" Target="../slideLayouts/slideLayout438.xml"/></Relationships>
</file>

<file path=ppt/slideMasters/_rels/slideMaster4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43.xml"/><Relationship Id="rId7" Type="http://schemas.openxmlformats.org/officeDocument/2006/relationships/slideLayout" Target="../slideLayouts/slideLayout447.xml"/><Relationship Id="rId12" Type="http://schemas.openxmlformats.org/officeDocument/2006/relationships/theme" Target="../theme/theme41.xml"/><Relationship Id="rId2" Type="http://schemas.openxmlformats.org/officeDocument/2006/relationships/slideLayout" Target="../slideLayouts/slideLayout442.xml"/><Relationship Id="rId1" Type="http://schemas.openxmlformats.org/officeDocument/2006/relationships/slideLayout" Target="../slideLayouts/slideLayout441.xml"/><Relationship Id="rId6" Type="http://schemas.openxmlformats.org/officeDocument/2006/relationships/slideLayout" Target="../slideLayouts/slideLayout446.xml"/><Relationship Id="rId11" Type="http://schemas.openxmlformats.org/officeDocument/2006/relationships/slideLayout" Target="../slideLayouts/slideLayout451.xml"/><Relationship Id="rId5" Type="http://schemas.openxmlformats.org/officeDocument/2006/relationships/slideLayout" Target="../slideLayouts/slideLayout445.xml"/><Relationship Id="rId10" Type="http://schemas.openxmlformats.org/officeDocument/2006/relationships/slideLayout" Target="../slideLayouts/slideLayout450.xml"/><Relationship Id="rId4" Type="http://schemas.openxmlformats.org/officeDocument/2006/relationships/slideLayout" Target="../slideLayouts/slideLayout444.xml"/><Relationship Id="rId9" Type="http://schemas.openxmlformats.org/officeDocument/2006/relationships/slideLayout" Target="../slideLayouts/slideLayout449.xml"/></Relationships>
</file>

<file path=ppt/slideMasters/_rels/slideMaster4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54.xml"/><Relationship Id="rId7" Type="http://schemas.openxmlformats.org/officeDocument/2006/relationships/slideLayout" Target="../slideLayouts/slideLayout458.xml"/><Relationship Id="rId12" Type="http://schemas.openxmlformats.org/officeDocument/2006/relationships/theme" Target="../theme/theme42.xml"/><Relationship Id="rId2" Type="http://schemas.openxmlformats.org/officeDocument/2006/relationships/slideLayout" Target="../slideLayouts/slideLayout453.xml"/><Relationship Id="rId1" Type="http://schemas.openxmlformats.org/officeDocument/2006/relationships/slideLayout" Target="../slideLayouts/slideLayout452.xml"/><Relationship Id="rId6" Type="http://schemas.openxmlformats.org/officeDocument/2006/relationships/slideLayout" Target="../slideLayouts/slideLayout457.xml"/><Relationship Id="rId11" Type="http://schemas.openxmlformats.org/officeDocument/2006/relationships/slideLayout" Target="../slideLayouts/slideLayout462.xml"/><Relationship Id="rId5" Type="http://schemas.openxmlformats.org/officeDocument/2006/relationships/slideLayout" Target="../slideLayouts/slideLayout456.xml"/><Relationship Id="rId10" Type="http://schemas.openxmlformats.org/officeDocument/2006/relationships/slideLayout" Target="../slideLayouts/slideLayout461.xml"/><Relationship Id="rId4" Type="http://schemas.openxmlformats.org/officeDocument/2006/relationships/slideLayout" Target="../slideLayouts/slideLayout455.xml"/><Relationship Id="rId9" Type="http://schemas.openxmlformats.org/officeDocument/2006/relationships/slideLayout" Target="../slideLayouts/slideLayout460.xml"/></Relationships>
</file>

<file path=ppt/slideMasters/_rels/slideMaster4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65.xml"/><Relationship Id="rId7" Type="http://schemas.openxmlformats.org/officeDocument/2006/relationships/slideLayout" Target="../slideLayouts/slideLayout469.xml"/><Relationship Id="rId12" Type="http://schemas.openxmlformats.org/officeDocument/2006/relationships/theme" Target="../theme/theme43.xml"/><Relationship Id="rId2" Type="http://schemas.openxmlformats.org/officeDocument/2006/relationships/slideLayout" Target="../slideLayouts/slideLayout464.xml"/><Relationship Id="rId1" Type="http://schemas.openxmlformats.org/officeDocument/2006/relationships/slideLayout" Target="../slideLayouts/slideLayout463.xml"/><Relationship Id="rId6" Type="http://schemas.openxmlformats.org/officeDocument/2006/relationships/slideLayout" Target="../slideLayouts/slideLayout468.xml"/><Relationship Id="rId11" Type="http://schemas.openxmlformats.org/officeDocument/2006/relationships/slideLayout" Target="../slideLayouts/slideLayout473.xml"/><Relationship Id="rId5" Type="http://schemas.openxmlformats.org/officeDocument/2006/relationships/slideLayout" Target="../slideLayouts/slideLayout467.xml"/><Relationship Id="rId10" Type="http://schemas.openxmlformats.org/officeDocument/2006/relationships/slideLayout" Target="../slideLayouts/slideLayout472.xml"/><Relationship Id="rId4" Type="http://schemas.openxmlformats.org/officeDocument/2006/relationships/slideLayout" Target="../slideLayouts/slideLayout466.xml"/><Relationship Id="rId9" Type="http://schemas.openxmlformats.org/officeDocument/2006/relationships/slideLayout" Target="../slideLayouts/slideLayout471.xml"/></Relationships>
</file>

<file path=ppt/slideMasters/_rels/slideMaster4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6.xml"/><Relationship Id="rId7" Type="http://schemas.openxmlformats.org/officeDocument/2006/relationships/slideLayout" Target="../slideLayouts/slideLayout480.xml"/><Relationship Id="rId12" Type="http://schemas.openxmlformats.org/officeDocument/2006/relationships/theme" Target="../theme/theme44.xml"/><Relationship Id="rId2" Type="http://schemas.openxmlformats.org/officeDocument/2006/relationships/slideLayout" Target="../slideLayouts/slideLayout475.xml"/><Relationship Id="rId1" Type="http://schemas.openxmlformats.org/officeDocument/2006/relationships/slideLayout" Target="../slideLayouts/slideLayout474.xml"/><Relationship Id="rId6" Type="http://schemas.openxmlformats.org/officeDocument/2006/relationships/slideLayout" Target="../slideLayouts/slideLayout479.xml"/><Relationship Id="rId11" Type="http://schemas.openxmlformats.org/officeDocument/2006/relationships/slideLayout" Target="../slideLayouts/slideLayout484.xml"/><Relationship Id="rId5" Type="http://schemas.openxmlformats.org/officeDocument/2006/relationships/slideLayout" Target="../slideLayouts/slideLayout478.xml"/><Relationship Id="rId10" Type="http://schemas.openxmlformats.org/officeDocument/2006/relationships/slideLayout" Target="../slideLayouts/slideLayout483.xml"/><Relationship Id="rId4" Type="http://schemas.openxmlformats.org/officeDocument/2006/relationships/slideLayout" Target="../slideLayouts/slideLayout477.xml"/><Relationship Id="rId9" Type="http://schemas.openxmlformats.org/officeDocument/2006/relationships/slideLayout" Target="../slideLayouts/slideLayout482.xml"/></Relationships>
</file>

<file path=ppt/slideMasters/_rels/slideMaster4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9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87.xml"/><Relationship Id="rId7" Type="http://schemas.openxmlformats.org/officeDocument/2006/relationships/slideLayout" Target="../slideLayouts/slideLayout491.xml"/><Relationship Id="rId12" Type="http://schemas.openxmlformats.org/officeDocument/2006/relationships/theme" Target="../theme/theme45.xml"/><Relationship Id="rId2" Type="http://schemas.openxmlformats.org/officeDocument/2006/relationships/slideLayout" Target="../slideLayouts/slideLayout486.xml"/><Relationship Id="rId1" Type="http://schemas.openxmlformats.org/officeDocument/2006/relationships/slideLayout" Target="../slideLayouts/slideLayout485.xml"/><Relationship Id="rId6" Type="http://schemas.openxmlformats.org/officeDocument/2006/relationships/slideLayout" Target="../slideLayouts/slideLayout490.xml"/><Relationship Id="rId11" Type="http://schemas.openxmlformats.org/officeDocument/2006/relationships/slideLayout" Target="../slideLayouts/slideLayout495.xml"/><Relationship Id="rId5" Type="http://schemas.openxmlformats.org/officeDocument/2006/relationships/slideLayout" Target="../slideLayouts/slideLayout489.xml"/><Relationship Id="rId10" Type="http://schemas.openxmlformats.org/officeDocument/2006/relationships/slideLayout" Target="../slideLayouts/slideLayout494.xml"/><Relationship Id="rId4" Type="http://schemas.openxmlformats.org/officeDocument/2006/relationships/slideLayout" Target="../slideLayouts/slideLayout488.xml"/><Relationship Id="rId9" Type="http://schemas.openxmlformats.org/officeDocument/2006/relationships/slideLayout" Target="../slideLayouts/slideLayout493.xml"/></Relationships>
</file>

<file path=ppt/slideMasters/_rels/slideMaster4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0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98.xml"/><Relationship Id="rId7" Type="http://schemas.openxmlformats.org/officeDocument/2006/relationships/slideLayout" Target="../slideLayouts/slideLayout502.xml"/><Relationship Id="rId12" Type="http://schemas.openxmlformats.org/officeDocument/2006/relationships/theme" Target="../theme/theme46.xml"/><Relationship Id="rId2" Type="http://schemas.openxmlformats.org/officeDocument/2006/relationships/slideLayout" Target="../slideLayouts/slideLayout497.xml"/><Relationship Id="rId1" Type="http://schemas.openxmlformats.org/officeDocument/2006/relationships/slideLayout" Target="../slideLayouts/slideLayout496.xml"/><Relationship Id="rId6" Type="http://schemas.openxmlformats.org/officeDocument/2006/relationships/slideLayout" Target="../slideLayouts/slideLayout501.xml"/><Relationship Id="rId11" Type="http://schemas.openxmlformats.org/officeDocument/2006/relationships/slideLayout" Target="../slideLayouts/slideLayout506.xml"/><Relationship Id="rId5" Type="http://schemas.openxmlformats.org/officeDocument/2006/relationships/slideLayout" Target="../slideLayouts/slideLayout500.xml"/><Relationship Id="rId10" Type="http://schemas.openxmlformats.org/officeDocument/2006/relationships/slideLayout" Target="../slideLayouts/slideLayout505.xml"/><Relationship Id="rId4" Type="http://schemas.openxmlformats.org/officeDocument/2006/relationships/slideLayout" Target="../slideLayouts/slideLayout499.xml"/><Relationship Id="rId9" Type="http://schemas.openxmlformats.org/officeDocument/2006/relationships/slideLayout" Target="../slideLayouts/slideLayout504.xml"/></Relationships>
</file>

<file path=ppt/slideMasters/_rels/slideMaster4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4.xml"/><Relationship Id="rId3" Type="http://schemas.openxmlformats.org/officeDocument/2006/relationships/slideLayout" Target="../slideLayouts/slideLayout509.xml"/><Relationship Id="rId7" Type="http://schemas.openxmlformats.org/officeDocument/2006/relationships/slideLayout" Target="../slideLayouts/slideLayout513.xml"/><Relationship Id="rId12" Type="http://schemas.openxmlformats.org/officeDocument/2006/relationships/theme" Target="../theme/theme47.xml"/><Relationship Id="rId2" Type="http://schemas.openxmlformats.org/officeDocument/2006/relationships/slideLayout" Target="../slideLayouts/slideLayout508.xml"/><Relationship Id="rId1" Type="http://schemas.openxmlformats.org/officeDocument/2006/relationships/slideLayout" Target="../slideLayouts/slideLayout507.xml"/><Relationship Id="rId6" Type="http://schemas.openxmlformats.org/officeDocument/2006/relationships/slideLayout" Target="../slideLayouts/slideLayout512.xml"/><Relationship Id="rId11" Type="http://schemas.openxmlformats.org/officeDocument/2006/relationships/slideLayout" Target="../slideLayouts/slideLayout517.xml"/><Relationship Id="rId5" Type="http://schemas.openxmlformats.org/officeDocument/2006/relationships/slideLayout" Target="../slideLayouts/slideLayout511.xml"/><Relationship Id="rId10" Type="http://schemas.openxmlformats.org/officeDocument/2006/relationships/slideLayout" Target="../slideLayouts/slideLayout516.xml"/><Relationship Id="rId4" Type="http://schemas.openxmlformats.org/officeDocument/2006/relationships/slideLayout" Target="../slideLayouts/slideLayout510.xml"/><Relationship Id="rId9" Type="http://schemas.openxmlformats.org/officeDocument/2006/relationships/slideLayout" Target="../slideLayouts/slideLayout515.xml"/></Relationships>
</file>

<file path=ppt/slideMasters/_rels/slideMaster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5.xml"/><Relationship Id="rId3" Type="http://schemas.openxmlformats.org/officeDocument/2006/relationships/slideLayout" Target="../slideLayouts/slideLayout520.xml"/><Relationship Id="rId7" Type="http://schemas.openxmlformats.org/officeDocument/2006/relationships/slideLayout" Target="../slideLayouts/slideLayout524.xml"/><Relationship Id="rId12" Type="http://schemas.openxmlformats.org/officeDocument/2006/relationships/theme" Target="../theme/theme48.xml"/><Relationship Id="rId2" Type="http://schemas.openxmlformats.org/officeDocument/2006/relationships/slideLayout" Target="../slideLayouts/slideLayout519.xml"/><Relationship Id="rId1" Type="http://schemas.openxmlformats.org/officeDocument/2006/relationships/slideLayout" Target="../slideLayouts/slideLayout518.xml"/><Relationship Id="rId6" Type="http://schemas.openxmlformats.org/officeDocument/2006/relationships/slideLayout" Target="../slideLayouts/slideLayout523.xml"/><Relationship Id="rId11" Type="http://schemas.openxmlformats.org/officeDocument/2006/relationships/slideLayout" Target="../slideLayouts/slideLayout528.xml"/><Relationship Id="rId5" Type="http://schemas.openxmlformats.org/officeDocument/2006/relationships/slideLayout" Target="../slideLayouts/slideLayout522.xml"/><Relationship Id="rId10" Type="http://schemas.openxmlformats.org/officeDocument/2006/relationships/slideLayout" Target="../slideLayouts/slideLayout527.xml"/><Relationship Id="rId4" Type="http://schemas.openxmlformats.org/officeDocument/2006/relationships/slideLayout" Target="../slideLayouts/slideLayout521.xml"/><Relationship Id="rId9" Type="http://schemas.openxmlformats.org/officeDocument/2006/relationships/slideLayout" Target="../slideLayouts/slideLayout526.xml"/></Relationships>
</file>

<file path=ppt/slideMasters/_rels/slideMaster4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6.xml"/><Relationship Id="rId3" Type="http://schemas.openxmlformats.org/officeDocument/2006/relationships/slideLayout" Target="../slideLayouts/slideLayout531.xml"/><Relationship Id="rId7" Type="http://schemas.openxmlformats.org/officeDocument/2006/relationships/slideLayout" Target="../slideLayouts/slideLayout535.xml"/><Relationship Id="rId12" Type="http://schemas.openxmlformats.org/officeDocument/2006/relationships/theme" Target="../theme/theme49.xml"/><Relationship Id="rId2" Type="http://schemas.openxmlformats.org/officeDocument/2006/relationships/slideLayout" Target="../slideLayouts/slideLayout530.xml"/><Relationship Id="rId1" Type="http://schemas.openxmlformats.org/officeDocument/2006/relationships/slideLayout" Target="../slideLayouts/slideLayout529.xml"/><Relationship Id="rId6" Type="http://schemas.openxmlformats.org/officeDocument/2006/relationships/slideLayout" Target="../slideLayouts/slideLayout534.xml"/><Relationship Id="rId11" Type="http://schemas.openxmlformats.org/officeDocument/2006/relationships/slideLayout" Target="../slideLayouts/slideLayout539.xml"/><Relationship Id="rId5" Type="http://schemas.openxmlformats.org/officeDocument/2006/relationships/slideLayout" Target="../slideLayouts/slideLayout533.xml"/><Relationship Id="rId10" Type="http://schemas.openxmlformats.org/officeDocument/2006/relationships/slideLayout" Target="../slideLayouts/slideLayout538.xml"/><Relationship Id="rId4" Type="http://schemas.openxmlformats.org/officeDocument/2006/relationships/slideLayout" Target="../slideLayouts/slideLayout532.xml"/><Relationship Id="rId9" Type="http://schemas.openxmlformats.org/officeDocument/2006/relationships/slideLayout" Target="../slideLayouts/slideLayout5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5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7.xml"/><Relationship Id="rId3" Type="http://schemas.openxmlformats.org/officeDocument/2006/relationships/slideLayout" Target="../slideLayouts/slideLayout542.xml"/><Relationship Id="rId7" Type="http://schemas.openxmlformats.org/officeDocument/2006/relationships/slideLayout" Target="../slideLayouts/slideLayout546.xml"/><Relationship Id="rId12" Type="http://schemas.openxmlformats.org/officeDocument/2006/relationships/theme" Target="../theme/theme50.xml"/><Relationship Id="rId2" Type="http://schemas.openxmlformats.org/officeDocument/2006/relationships/slideLayout" Target="../slideLayouts/slideLayout541.xml"/><Relationship Id="rId1" Type="http://schemas.openxmlformats.org/officeDocument/2006/relationships/slideLayout" Target="../slideLayouts/slideLayout540.xml"/><Relationship Id="rId6" Type="http://schemas.openxmlformats.org/officeDocument/2006/relationships/slideLayout" Target="../slideLayouts/slideLayout545.xml"/><Relationship Id="rId11" Type="http://schemas.openxmlformats.org/officeDocument/2006/relationships/slideLayout" Target="../slideLayouts/slideLayout550.xml"/><Relationship Id="rId5" Type="http://schemas.openxmlformats.org/officeDocument/2006/relationships/slideLayout" Target="../slideLayouts/slideLayout544.xml"/><Relationship Id="rId10" Type="http://schemas.openxmlformats.org/officeDocument/2006/relationships/slideLayout" Target="../slideLayouts/slideLayout549.xml"/><Relationship Id="rId4" Type="http://schemas.openxmlformats.org/officeDocument/2006/relationships/slideLayout" Target="../slideLayouts/slideLayout543.xml"/><Relationship Id="rId9" Type="http://schemas.openxmlformats.org/officeDocument/2006/relationships/slideLayout" Target="../slideLayouts/slideLayout548.xml"/></Relationships>
</file>

<file path=ppt/slideMasters/_rels/slideMaster5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8.xml"/><Relationship Id="rId3" Type="http://schemas.openxmlformats.org/officeDocument/2006/relationships/slideLayout" Target="../slideLayouts/slideLayout553.xml"/><Relationship Id="rId7" Type="http://schemas.openxmlformats.org/officeDocument/2006/relationships/slideLayout" Target="../slideLayouts/slideLayout557.xml"/><Relationship Id="rId12" Type="http://schemas.openxmlformats.org/officeDocument/2006/relationships/theme" Target="../theme/theme51.xml"/><Relationship Id="rId2" Type="http://schemas.openxmlformats.org/officeDocument/2006/relationships/slideLayout" Target="../slideLayouts/slideLayout552.xml"/><Relationship Id="rId1" Type="http://schemas.openxmlformats.org/officeDocument/2006/relationships/slideLayout" Target="../slideLayouts/slideLayout551.xml"/><Relationship Id="rId6" Type="http://schemas.openxmlformats.org/officeDocument/2006/relationships/slideLayout" Target="../slideLayouts/slideLayout556.xml"/><Relationship Id="rId11" Type="http://schemas.openxmlformats.org/officeDocument/2006/relationships/slideLayout" Target="../slideLayouts/slideLayout561.xml"/><Relationship Id="rId5" Type="http://schemas.openxmlformats.org/officeDocument/2006/relationships/slideLayout" Target="../slideLayouts/slideLayout555.xml"/><Relationship Id="rId10" Type="http://schemas.openxmlformats.org/officeDocument/2006/relationships/slideLayout" Target="../slideLayouts/slideLayout560.xml"/><Relationship Id="rId4" Type="http://schemas.openxmlformats.org/officeDocument/2006/relationships/slideLayout" Target="../slideLayouts/slideLayout554.xml"/><Relationship Id="rId9" Type="http://schemas.openxmlformats.org/officeDocument/2006/relationships/slideLayout" Target="../slideLayouts/slideLayout559.xml"/></Relationships>
</file>

<file path=ppt/slideMasters/_rels/slideMaster5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9.xml"/><Relationship Id="rId3" Type="http://schemas.openxmlformats.org/officeDocument/2006/relationships/slideLayout" Target="../slideLayouts/slideLayout564.xml"/><Relationship Id="rId7" Type="http://schemas.openxmlformats.org/officeDocument/2006/relationships/slideLayout" Target="../slideLayouts/slideLayout568.xml"/><Relationship Id="rId12" Type="http://schemas.openxmlformats.org/officeDocument/2006/relationships/theme" Target="../theme/theme52.xml"/><Relationship Id="rId2" Type="http://schemas.openxmlformats.org/officeDocument/2006/relationships/slideLayout" Target="../slideLayouts/slideLayout563.xml"/><Relationship Id="rId1" Type="http://schemas.openxmlformats.org/officeDocument/2006/relationships/slideLayout" Target="../slideLayouts/slideLayout562.xml"/><Relationship Id="rId6" Type="http://schemas.openxmlformats.org/officeDocument/2006/relationships/slideLayout" Target="../slideLayouts/slideLayout567.xml"/><Relationship Id="rId11" Type="http://schemas.openxmlformats.org/officeDocument/2006/relationships/slideLayout" Target="../slideLayouts/slideLayout572.xml"/><Relationship Id="rId5" Type="http://schemas.openxmlformats.org/officeDocument/2006/relationships/slideLayout" Target="../slideLayouts/slideLayout566.xml"/><Relationship Id="rId10" Type="http://schemas.openxmlformats.org/officeDocument/2006/relationships/slideLayout" Target="../slideLayouts/slideLayout571.xml"/><Relationship Id="rId4" Type="http://schemas.openxmlformats.org/officeDocument/2006/relationships/slideLayout" Target="../slideLayouts/slideLayout565.xml"/><Relationship Id="rId9" Type="http://schemas.openxmlformats.org/officeDocument/2006/relationships/slideLayout" Target="../slideLayouts/slideLayout570.xml"/></Relationships>
</file>

<file path=ppt/slideMasters/_rels/slideMaster5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0.xml"/><Relationship Id="rId3" Type="http://schemas.openxmlformats.org/officeDocument/2006/relationships/slideLayout" Target="../slideLayouts/slideLayout575.xml"/><Relationship Id="rId7" Type="http://schemas.openxmlformats.org/officeDocument/2006/relationships/slideLayout" Target="../slideLayouts/slideLayout579.xml"/><Relationship Id="rId12" Type="http://schemas.openxmlformats.org/officeDocument/2006/relationships/theme" Target="../theme/theme53.xml"/><Relationship Id="rId2" Type="http://schemas.openxmlformats.org/officeDocument/2006/relationships/slideLayout" Target="../slideLayouts/slideLayout574.xml"/><Relationship Id="rId1" Type="http://schemas.openxmlformats.org/officeDocument/2006/relationships/slideLayout" Target="../slideLayouts/slideLayout573.xml"/><Relationship Id="rId6" Type="http://schemas.openxmlformats.org/officeDocument/2006/relationships/slideLayout" Target="../slideLayouts/slideLayout578.xml"/><Relationship Id="rId11" Type="http://schemas.openxmlformats.org/officeDocument/2006/relationships/slideLayout" Target="../slideLayouts/slideLayout583.xml"/><Relationship Id="rId5" Type="http://schemas.openxmlformats.org/officeDocument/2006/relationships/slideLayout" Target="../slideLayouts/slideLayout577.xml"/><Relationship Id="rId10" Type="http://schemas.openxmlformats.org/officeDocument/2006/relationships/slideLayout" Target="../slideLayouts/slideLayout582.xml"/><Relationship Id="rId4" Type="http://schemas.openxmlformats.org/officeDocument/2006/relationships/slideLayout" Target="../slideLayouts/slideLayout576.xml"/><Relationship Id="rId9" Type="http://schemas.openxmlformats.org/officeDocument/2006/relationships/slideLayout" Target="../slideLayouts/slideLayout581.xml"/></Relationships>
</file>

<file path=ppt/slideMasters/_rels/slideMaster5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1.xml"/><Relationship Id="rId3" Type="http://schemas.openxmlformats.org/officeDocument/2006/relationships/slideLayout" Target="../slideLayouts/slideLayout586.xml"/><Relationship Id="rId7" Type="http://schemas.openxmlformats.org/officeDocument/2006/relationships/slideLayout" Target="../slideLayouts/slideLayout590.xml"/><Relationship Id="rId12" Type="http://schemas.openxmlformats.org/officeDocument/2006/relationships/theme" Target="../theme/theme54.xml"/><Relationship Id="rId2" Type="http://schemas.openxmlformats.org/officeDocument/2006/relationships/slideLayout" Target="../slideLayouts/slideLayout585.xml"/><Relationship Id="rId1" Type="http://schemas.openxmlformats.org/officeDocument/2006/relationships/slideLayout" Target="../slideLayouts/slideLayout584.xml"/><Relationship Id="rId6" Type="http://schemas.openxmlformats.org/officeDocument/2006/relationships/slideLayout" Target="../slideLayouts/slideLayout589.xml"/><Relationship Id="rId11" Type="http://schemas.openxmlformats.org/officeDocument/2006/relationships/slideLayout" Target="../slideLayouts/slideLayout594.xml"/><Relationship Id="rId5" Type="http://schemas.openxmlformats.org/officeDocument/2006/relationships/slideLayout" Target="../slideLayouts/slideLayout588.xml"/><Relationship Id="rId10" Type="http://schemas.openxmlformats.org/officeDocument/2006/relationships/slideLayout" Target="../slideLayouts/slideLayout593.xml"/><Relationship Id="rId4" Type="http://schemas.openxmlformats.org/officeDocument/2006/relationships/slideLayout" Target="../slideLayouts/slideLayout587.xml"/><Relationship Id="rId9" Type="http://schemas.openxmlformats.org/officeDocument/2006/relationships/slideLayout" Target="../slideLayouts/slideLayout592.xml"/></Relationships>
</file>

<file path=ppt/slideMasters/_rels/slideMaster5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2.xml"/><Relationship Id="rId3" Type="http://schemas.openxmlformats.org/officeDocument/2006/relationships/slideLayout" Target="../slideLayouts/slideLayout597.xml"/><Relationship Id="rId7" Type="http://schemas.openxmlformats.org/officeDocument/2006/relationships/slideLayout" Target="../slideLayouts/slideLayout601.xml"/><Relationship Id="rId12" Type="http://schemas.openxmlformats.org/officeDocument/2006/relationships/theme" Target="../theme/theme55.xml"/><Relationship Id="rId2" Type="http://schemas.openxmlformats.org/officeDocument/2006/relationships/slideLayout" Target="../slideLayouts/slideLayout596.xml"/><Relationship Id="rId1" Type="http://schemas.openxmlformats.org/officeDocument/2006/relationships/slideLayout" Target="../slideLayouts/slideLayout595.xml"/><Relationship Id="rId6" Type="http://schemas.openxmlformats.org/officeDocument/2006/relationships/slideLayout" Target="../slideLayouts/slideLayout600.xml"/><Relationship Id="rId11" Type="http://schemas.openxmlformats.org/officeDocument/2006/relationships/slideLayout" Target="../slideLayouts/slideLayout605.xml"/><Relationship Id="rId5" Type="http://schemas.openxmlformats.org/officeDocument/2006/relationships/slideLayout" Target="../slideLayouts/slideLayout599.xml"/><Relationship Id="rId10" Type="http://schemas.openxmlformats.org/officeDocument/2006/relationships/slideLayout" Target="../slideLayouts/slideLayout604.xml"/><Relationship Id="rId4" Type="http://schemas.openxmlformats.org/officeDocument/2006/relationships/slideLayout" Target="../slideLayouts/slideLayout598.xml"/><Relationship Id="rId9" Type="http://schemas.openxmlformats.org/officeDocument/2006/relationships/slideLayout" Target="../slideLayouts/slideLayout603.xml"/></Relationships>
</file>

<file path=ppt/slideMasters/_rels/slideMaster5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3.xml"/><Relationship Id="rId3" Type="http://schemas.openxmlformats.org/officeDocument/2006/relationships/slideLayout" Target="../slideLayouts/slideLayout608.xml"/><Relationship Id="rId7" Type="http://schemas.openxmlformats.org/officeDocument/2006/relationships/slideLayout" Target="../slideLayouts/slideLayout612.xml"/><Relationship Id="rId12" Type="http://schemas.openxmlformats.org/officeDocument/2006/relationships/theme" Target="../theme/theme56.xml"/><Relationship Id="rId2" Type="http://schemas.openxmlformats.org/officeDocument/2006/relationships/slideLayout" Target="../slideLayouts/slideLayout607.xml"/><Relationship Id="rId1" Type="http://schemas.openxmlformats.org/officeDocument/2006/relationships/slideLayout" Target="../slideLayouts/slideLayout606.xml"/><Relationship Id="rId6" Type="http://schemas.openxmlformats.org/officeDocument/2006/relationships/slideLayout" Target="../slideLayouts/slideLayout611.xml"/><Relationship Id="rId11" Type="http://schemas.openxmlformats.org/officeDocument/2006/relationships/slideLayout" Target="../slideLayouts/slideLayout616.xml"/><Relationship Id="rId5" Type="http://schemas.openxmlformats.org/officeDocument/2006/relationships/slideLayout" Target="../slideLayouts/slideLayout610.xml"/><Relationship Id="rId10" Type="http://schemas.openxmlformats.org/officeDocument/2006/relationships/slideLayout" Target="../slideLayouts/slideLayout615.xml"/><Relationship Id="rId4" Type="http://schemas.openxmlformats.org/officeDocument/2006/relationships/slideLayout" Target="../slideLayouts/slideLayout609.xml"/><Relationship Id="rId9" Type="http://schemas.openxmlformats.org/officeDocument/2006/relationships/slideLayout" Target="../slideLayouts/slideLayout614.xml"/></Relationships>
</file>

<file path=ppt/slideMasters/_rels/slideMaster5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4.xml"/><Relationship Id="rId3" Type="http://schemas.openxmlformats.org/officeDocument/2006/relationships/slideLayout" Target="../slideLayouts/slideLayout619.xml"/><Relationship Id="rId7" Type="http://schemas.openxmlformats.org/officeDocument/2006/relationships/slideLayout" Target="../slideLayouts/slideLayout623.xml"/><Relationship Id="rId12" Type="http://schemas.openxmlformats.org/officeDocument/2006/relationships/theme" Target="../theme/theme57.xml"/><Relationship Id="rId2" Type="http://schemas.openxmlformats.org/officeDocument/2006/relationships/slideLayout" Target="../slideLayouts/slideLayout618.xml"/><Relationship Id="rId1" Type="http://schemas.openxmlformats.org/officeDocument/2006/relationships/slideLayout" Target="../slideLayouts/slideLayout617.xml"/><Relationship Id="rId6" Type="http://schemas.openxmlformats.org/officeDocument/2006/relationships/slideLayout" Target="../slideLayouts/slideLayout622.xml"/><Relationship Id="rId11" Type="http://schemas.openxmlformats.org/officeDocument/2006/relationships/slideLayout" Target="../slideLayouts/slideLayout627.xml"/><Relationship Id="rId5" Type="http://schemas.openxmlformats.org/officeDocument/2006/relationships/slideLayout" Target="../slideLayouts/slideLayout621.xml"/><Relationship Id="rId10" Type="http://schemas.openxmlformats.org/officeDocument/2006/relationships/slideLayout" Target="../slideLayouts/slideLayout626.xml"/><Relationship Id="rId4" Type="http://schemas.openxmlformats.org/officeDocument/2006/relationships/slideLayout" Target="../slideLayouts/slideLayout620.xml"/><Relationship Id="rId9" Type="http://schemas.openxmlformats.org/officeDocument/2006/relationships/slideLayout" Target="../slideLayouts/slideLayout625.xml"/></Relationships>
</file>

<file path=ppt/slideMasters/_rels/slideMaster5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5.xml"/><Relationship Id="rId3" Type="http://schemas.openxmlformats.org/officeDocument/2006/relationships/slideLayout" Target="../slideLayouts/slideLayout630.xml"/><Relationship Id="rId7" Type="http://schemas.openxmlformats.org/officeDocument/2006/relationships/slideLayout" Target="../slideLayouts/slideLayout634.xml"/><Relationship Id="rId12" Type="http://schemas.openxmlformats.org/officeDocument/2006/relationships/theme" Target="../theme/theme58.xml"/><Relationship Id="rId2" Type="http://schemas.openxmlformats.org/officeDocument/2006/relationships/slideLayout" Target="../slideLayouts/slideLayout629.xml"/><Relationship Id="rId1" Type="http://schemas.openxmlformats.org/officeDocument/2006/relationships/slideLayout" Target="../slideLayouts/slideLayout628.xml"/><Relationship Id="rId6" Type="http://schemas.openxmlformats.org/officeDocument/2006/relationships/slideLayout" Target="../slideLayouts/slideLayout633.xml"/><Relationship Id="rId11" Type="http://schemas.openxmlformats.org/officeDocument/2006/relationships/slideLayout" Target="../slideLayouts/slideLayout638.xml"/><Relationship Id="rId5" Type="http://schemas.openxmlformats.org/officeDocument/2006/relationships/slideLayout" Target="../slideLayouts/slideLayout632.xml"/><Relationship Id="rId10" Type="http://schemas.openxmlformats.org/officeDocument/2006/relationships/slideLayout" Target="../slideLayouts/slideLayout637.xml"/><Relationship Id="rId4" Type="http://schemas.openxmlformats.org/officeDocument/2006/relationships/slideLayout" Target="../slideLayouts/slideLayout631.xml"/><Relationship Id="rId9" Type="http://schemas.openxmlformats.org/officeDocument/2006/relationships/slideLayout" Target="../slideLayouts/slideLayout636.xml"/></Relationships>
</file>

<file path=ppt/slideMasters/_rels/slideMaster5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6.xml"/><Relationship Id="rId3" Type="http://schemas.openxmlformats.org/officeDocument/2006/relationships/slideLayout" Target="../slideLayouts/slideLayout641.xml"/><Relationship Id="rId7" Type="http://schemas.openxmlformats.org/officeDocument/2006/relationships/slideLayout" Target="../slideLayouts/slideLayout645.xml"/><Relationship Id="rId12" Type="http://schemas.openxmlformats.org/officeDocument/2006/relationships/theme" Target="../theme/theme59.xml"/><Relationship Id="rId2" Type="http://schemas.openxmlformats.org/officeDocument/2006/relationships/slideLayout" Target="../slideLayouts/slideLayout640.xml"/><Relationship Id="rId1" Type="http://schemas.openxmlformats.org/officeDocument/2006/relationships/slideLayout" Target="../slideLayouts/slideLayout639.xml"/><Relationship Id="rId6" Type="http://schemas.openxmlformats.org/officeDocument/2006/relationships/slideLayout" Target="../slideLayouts/slideLayout644.xml"/><Relationship Id="rId11" Type="http://schemas.openxmlformats.org/officeDocument/2006/relationships/slideLayout" Target="../slideLayouts/slideLayout649.xml"/><Relationship Id="rId5" Type="http://schemas.openxmlformats.org/officeDocument/2006/relationships/slideLayout" Target="../slideLayouts/slideLayout643.xml"/><Relationship Id="rId10" Type="http://schemas.openxmlformats.org/officeDocument/2006/relationships/slideLayout" Target="../slideLayouts/slideLayout648.xml"/><Relationship Id="rId4" Type="http://schemas.openxmlformats.org/officeDocument/2006/relationships/slideLayout" Target="../slideLayouts/slideLayout642.xml"/><Relationship Id="rId9" Type="http://schemas.openxmlformats.org/officeDocument/2006/relationships/slideLayout" Target="../slideLayouts/slideLayout64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6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7.xml"/><Relationship Id="rId3" Type="http://schemas.openxmlformats.org/officeDocument/2006/relationships/slideLayout" Target="../slideLayouts/slideLayout652.xml"/><Relationship Id="rId7" Type="http://schemas.openxmlformats.org/officeDocument/2006/relationships/slideLayout" Target="../slideLayouts/slideLayout656.xml"/><Relationship Id="rId12" Type="http://schemas.openxmlformats.org/officeDocument/2006/relationships/theme" Target="../theme/theme60.xml"/><Relationship Id="rId2" Type="http://schemas.openxmlformats.org/officeDocument/2006/relationships/slideLayout" Target="../slideLayouts/slideLayout651.xml"/><Relationship Id="rId1" Type="http://schemas.openxmlformats.org/officeDocument/2006/relationships/slideLayout" Target="../slideLayouts/slideLayout650.xml"/><Relationship Id="rId6" Type="http://schemas.openxmlformats.org/officeDocument/2006/relationships/slideLayout" Target="../slideLayouts/slideLayout655.xml"/><Relationship Id="rId11" Type="http://schemas.openxmlformats.org/officeDocument/2006/relationships/slideLayout" Target="../slideLayouts/slideLayout660.xml"/><Relationship Id="rId5" Type="http://schemas.openxmlformats.org/officeDocument/2006/relationships/slideLayout" Target="../slideLayouts/slideLayout654.xml"/><Relationship Id="rId10" Type="http://schemas.openxmlformats.org/officeDocument/2006/relationships/slideLayout" Target="../slideLayouts/slideLayout659.xml"/><Relationship Id="rId4" Type="http://schemas.openxmlformats.org/officeDocument/2006/relationships/slideLayout" Target="../slideLayouts/slideLayout653.xml"/><Relationship Id="rId9" Type="http://schemas.openxmlformats.org/officeDocument/2006/relationships/slideLayout" Target="../slideLayouts/slideLayout658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2390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361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4848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0" r:id="rId1"/>
    <p:sldLayoutId id="2147483841" r:id="rId2"/>
    <p:sldLayoutId id="2147483842" r:id="rId3"/>
    <p:sldLayoutId id="2147483843" r:id="rId4"/>
    <p:sldLayoutId id="2147483844" r:id="rId5"/>
    <p:sldLayoutId id="2147483845" r:id="rId6"/>
    <p:sldLayoutId id="2147483846" r:id="rId7"/>
    <p:sldLayoutId id="2147483847" r:id="rId8"/>
    <p:sldLayoutId id="2147483848" r:id="rId9"/>
    <p:sldLayoutId id="2147483849" r:id="rId10"/>
    <p:sldLayoutId id="214748385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1607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3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4" r:id="rId1"/>
    <p:sldLayoutId id="2147483885" r:id="rId2"/>
    <p:sldLayoutId id="2147483886" r:id="rId3"/>
    <p:sldLayoutId id="2147483887" r:id="rId4"/>
    <p:sldLayoutId id="2147483888" r:id="rId5"/>
    <p:sldLayoutId id="2147483889" r:id="rId6"/>
    <p:sldLayoutId id="2147483890" r:id="rId7"/>
    <p:sldLayoutId id="2147483891" r:id="rId8"/>
    <p:sldLayoutId id="2147483892" r:id="rId9"/>
    <p:sldLayoutId id="2147483893" r:id="rId10"/>
    <p:sldLayoutId id="214748389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20992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3187700"/>
            <a:ext cx="122936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35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16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397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778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35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692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149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068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17" r:id="rId1"/>
    <p:sldLayoutId id="2147483918" r:id="rId2"/>
    <p:sldLayoutId id="2147483919" r:id="rId3"/>
    <p:sldLayoutId id="2147483920" r:id="rId4"/>
    <p:sldLayoutId id="2147483921" r:id="rId5"/>
    <p:sldLayoutId id="2147483922" r:id="rId6"/>
    <p:sldLayoutId id="2147483923" r:id="rId7"/>
    <p:sldLayoutId id="2147483924" r:id="rId8"/>
    <p:sldLayoutId id="2147483925" r:id="rId9"/>
    <p:sldLayoutId id="2147483926" r:id="rId10"/>
    <p:sldLayoutId id="214748392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24678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28" r:id="rId1"/>
    <p:sldLayoutId id="2147483929" r:id="rId2"/>
    <p:sldLayoutId id="2147483930" r:id="rId3"/>
    <p:sldLayoutId id="2147483931" r:id="rId4"/>
    <p:sldLayoutId id="2147483932" r:id="rId5"/>
    <p:sldLayoutId id="2147483933" r:id="rId6"/>
    <p:sldLayoutId id="2147483934" r:id="rId7"/>
    <p:sldLayoutId id="2147483935" r:id="rId8"/>
    <p:sldLayoutId id="2147483936" r:id="rId9"/>
    <p:sldLayoutId id="2147483937" r:id="rId10"/>
    <p:sldLayoutId id="214748393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25907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39" r:id="rId1"/>
    <p:sldLayoutId id="2147483940" r:id="rId2"/>
    <p:sldLayoutId id="2147483941" r:id="rId3"/>
    <p:sldLayoutId id="2147483942" r:id="rId4"/>
    <p:sldLayoutId id="2147483943" r:id="rId5"/>
    <p:sldLayoutId id="2147483944" r:id="rId6"/>
    <p:sldLayoutId id="2147483945" r:id="rId7"/>
    <p:sldLayoutId id="2147483946" r:id="rId8"/>
    <p:sldLayoutId id="2147483947" r:id="rId9"/>
    <p:sldLayoutId id="2147483948" r:id="rId10"/>
    <p:sldLayoutId id="214748394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50" r:id="rId1"/>
    <p:sldLayoutId id="2147483951" r:id="rId2"/>
    <p:sldLayoutId id="2147483952" r:id="rId3"/>
    <p:sldLayoutId id="2147483953" r:id="rId4"/>
    <p:sldLayoutId id="2147483954" r:id="rId5"/>
    <p:sldLayoutId id="2147483955" r:id="rId6"/>
    <p:sldLayoutId id="2147483956" r:id="rId7"/>
    <p:sldLayoutId id="2147483957" r:id="rId8"/>
    <p:sldLayoutId id="2147483958" r:id="rId9"/>
    <p:sldLayoutId id="2147483959" r:id="rId10"/>
    <p:sldLayoutId id="214748396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29593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2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3082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  <p:sldLayoutId id="214748399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32051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33280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05" r:id="rId1"/>
    <p:sldLayoutId id="2147484006" r:id="rId2"/>
    <p:sldLayoutId id="2147484007" r:id="rId3"/>
    <p:sldLayoutId id="2147484008" r:id="rId4"/>
    <p:sldLayoutId id="2147484009" r:id="rId5"/>
    <p:sldLayoutId id="2147484010" r:id="rId6"/>
    <p:sldLayoutId id="2147484011" r:id="rId7"/>
    <p:sldLayoutId id="2147484012" r:id="rId8"/>
    <p:sldLayoutId id="2147484013" r:id="rId9"/>
    <p:sldLayoutId id="2147484014" r:id="rId10"/>
    <p:sldLayoutId id="214748401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6" r:id="rId1"/>
    <p:sldLayoutId id="2147484017" r:id="rId2"/>
    <p:sldLayoutId id="2147484018" r:id="rId3"/>
    <p:sldLayoutId id="2147484019" r:id="rId4"/>
    <p:sldLayoutId id="2147484020" r:id="rId5"/>
    <p:sldLayoutId id="2147484021" r:id="rId6"/>
    <p:sldLayoutId id="2147484022" r:id="rId7"/>
    <p:sldLayoutId id="2147484023" r:id="rId8"/>
    <p:sldLayoutId id="2147484024" r:id="rId9"/>
    <p:sldLayoutId id="2147484025" r:id="rId10"/>
    <p:sldLayoutId id="214748402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37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044700"/>
            <a:ext cx="122936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35737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5270500"/>
            <a:ext cx="12293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1384300"/>
            <a:ext cx="5892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36966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4876800"/>
            <a:ext cx="5892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8" r:id="rId1"/>
    <p:sldLayoutId id="2147484039" r:id="rId2"/>
    <p:sldLayoutId id="2147484040" r:id="rId3"/>
    <p:sldLayoutId id="2147484041" r:id="rId4"/>
    <p:sldLayoutId id="2147484042" r:id="rId5"/>
    <p:sldLayoutId id="2147484043" r:id="rId6"/>
    <p:sldLayoutId id="2147484044" r:id="rId7"/>
    <p:sldLayoutId id="2147484045" r:id="rId8"/>
    <p:sldLayoutId id="2147484046" r:id="rId9"/>
    <p:sldLayoutId id="2147484047" r:id="rId10"/>
    <p:sldLayoutId id="214748404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1384300"/>
            <a:ext cx="58928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38195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4876800"/>
            <a:ext cx="5892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9" r:id="rId1"/>
    <p:sldLayoutId id="2147484050" r:id="rId2"/>
    <p:sldLayoutId id="2147484051" r:id="rId3"/>
    <p:sldLayoutId id="2147484052" r:id="rId4"/>
    <p:sldLayoutId id="2147484053" r:id="rId5"/>
    <p:sldLayoutId id="2147484054" r:id="rId6"/>
    <p:sldLayoutId id="2147484055" r:id="rId7"/>
    <p:sldLayoutId id="2147484056" r:id="rId8"/>
    <p:sldLayoutId id="2147484057" r:id="rId9"/>
    <p:sldLayoutId id="2147484058" r:id="rId10"/>
    <p:sldLayoutId id="21474840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2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3225800"/>
            <a:ext cx="122936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0" r:id="rId1"/>
    <p:sldLayoutId id="2147484061" r:id="rId2"/>
    <p:sldLayoutId id="2147484062" r:id="rId3"/>
    <p:sldLayoutId id="2147484063" r:id="rId4"/>
    <p:sldLayoutId id="2147484064" r:id="rId5"/>
    <p:sldLayoutId id="2147484065" r:id="rId6"/>
    <p:sldLayoutId id="2147484066" r:id="rId7"/>
    <p:sldLayoutId id="2147484067" r:id="rId8"/>
    <p:sldLayoutId id="2147484068" r:id="rId9"/>
    <p:sldLayoutId id="2147484069" r:id="rId10"/>
    <p:sldLayoutId id="214748407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53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7416800"/>
            <a:ext cx="122936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7416800"/>
            <a:ext cx="122936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10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6832600"/>
            <a:ext cx="122936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43110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8077200"/>
            <a:ext cx="122936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6832600"/>
            <a:ext cx="12293600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4433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8077200"/>
            <a:ext cx="122936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45568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756400" y="3187700"/>
            <a:ext cx="58928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1pPr>
      <a:lvl2pPr marL="635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2pPr>
      <a:lvl3pPr marL="1016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3pPr>
      <a:lvl4pPr marL="1397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4pPr>
      <a:lvl5pPr marL="1778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5pPr>
      <a:lvl6pPr marL="2235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6pPr>
      <a:lvl7pPr marL="2692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7pPr>
      <a:lvl8pPr marL="3149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8pPr>
      <a:lvl9pPr marL="36068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97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46797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3187700"/>
            <a:ext cx="122936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26" r:id="rId1"/>
    <p:sldLayoutId id="2147484127" r:id="rId2"/>
    <p:sldLayoutId id="2147484128" r:id="rId3"/>
    <p:sldLayoutId id="2147484129" r:id="rId4"/>
    <p:sldLayoutId id="2147484130" r:id="rId5"/>
    <p:sldLayoutId id="2147484131" r:id="rId6"/>
    <p:sldLayoutId id="2147484132" r:id="rId7"/>
    <p:sldLayoutId id="2147484133" r:id="rId8"/>
    <p:sldLayoutId id="2147484134" r:id="rId9"/>
    <p:sldLayoutId id="2147484135" r:id="rId10"/>
    <p:sldLayoutId id="214748413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35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16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397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778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35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692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149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068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48025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3187700"/>
            <a:ext cx="58928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7" r:id="rId1"/>
    <p:sldLayoutId id="2147484138" r:id="rId2"/>
    <p:sldLayoutId id="2147484139" r:id="rId3"/>
    <p:sldLayoutId id="2147484140" r:id="rId4"/>
    <p:sldLayoutId id="2147484141" r:id="rId5"/>
    <p:sldLayoutId id="2147484142" r:id="rId6"/>
    <p:sldLayoutId id="2147484143" r:id="rId7"/>
    <p:sldLayoutId id="2147484144" r:id="rId8"/>
    <p:sldLayoutId id="2147484145" r:id="rId9"/>
    <p:sldLayoutId id="2147484146" r:id="rId10"/>
    <p:sldLayoutId id="214748414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35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16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397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778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35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692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149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068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254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  <p:sp>
        <p:nvSpPr>
          <p:cNvPr id="49254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3187700"/>
            <a:ext cx="5892800" cy="584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8" r:id="rId1"/>
    <p:sldLayoutId id="2147484149" r:id="rId2"/>
    <p:sldLayoutId id="2147484150" r:id="rId3"/>
    <p:sldLayoutId id="2147484151" r:id="rId4"/>
    <p:sldLayoutId id="2147484152" r:id="rId5"/>
    <p:sldLayoutId id="2147484153" r:id="rId6"/>
    <p:sldLayoutId id="2147484154" r:id="rId7"/>
    <p:sldLayoutId id="2147484155" r:id="rId8"/>
    <p:sldLayoutId id="2147484156" r:id="rId9"/>
    <p:sldLayoutId id="2147484157" r:id="rId10"/>
    <p:sldLayoutId id="214748415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35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16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397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7780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35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692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149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068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83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355600" y="254000"/>
            <a:ext cx="12293600" cy="923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text styles</a:t>
            </a:r>
          </a:p>
          <a:p>
            <a:pPr lvl="1"/>
            <a:r>
              <a:rPr lang="en-US" smtClean="0">
                <a:sym typeface="Gill Sans Light"/>
              </a:rPr>
              <a:t>Second level</a:t>
            </a:r>
          </a:p>
          <a:p>
            <a:pPr lvl="2"/>
            <a:r>
              <a:rPr lang="en-US" smtClean="0">
                <a:sym typeface="Gill Sans Light"/>
              </a:rPr>
              <a:t>Third level</a:t>
            </a:r>
          </a:p>
          <a:p>
            <a:pPr lvl="3"/>
            <a:r>
              <a:rPr lang="en-US" smtClean="0">
                <a:sym typeface="Gill Sans Light"/>
              </a:rPr>
              <a:t>Fourth level</a:t>
            </a:r>
          </a:p>
          <a:p>
            <a:pPr lvl="4"/>
            <a:r>
              <a:rPr lang="en-US" smtClean="0">
                <a:sym typeface="Gill Sans Light"/>
              </a:rPr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9" r:id="rId1"/>
    <p:sldLayoutId id="2147484160" r:id="rId2"/>
    <p:sldLayoutId id="2147484161" r:id="rId3"/>
    <p:sldLayoutId id="2147484162" r:id="rId4"/>
    <p:sldLayoutId id="2147484163" r:id="rId5"/>
    <p:sldLayoutId id="2147484164" r:id="rId6"/>
    <p:sldLayoutId id="2147484165" r:id="rId7"/>
    <p:sldLayoutId id="2147484166" r:id="rId8"/>
    <p:sldLayoutId id="2147484167" r:id="rId9"/>
    <p:sldLayoutId id="2147484168" r:id="rId10"/>
    <p:sldLayoutId id="214748416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rgbClr val="404140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1pPr>
      <a:lvl2pPr marL="6350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2pPr>
      <a:lvl3pPr marL="10160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3pPr>
      <a:lvl4pPr marL="13970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4pPr>
      <a:lvl5pPr marL="17780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/>
        </a:defRPr>
      </a:lvl5pPr>
      <a:lvl6pPr marL="22352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6pPr>
      <a:lvl7pPr marL="26924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7pPr>
      <a:lvl8pPr marL="31496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8pPr>
      <a:lvl9pPr marL="36068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rgbClr val="404140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170" r:id="rId1"/>
    <p:sldLayoutId id="2147484171" r:id="rId2"/>
    <p:sldLayoutId id="2147484172" r:id="rId3"/>
    <p:sldLayoutId id="2147484173" r:id="rId4"/>
    <p:sldLayoutId id="2147484174" r:id="rId5"/>
    <p:sldLayoutId id="2147484175" r:id="rId6"/>
    <p:sldLayoutId id="2147484176" r:id="rId7"/>
    <p:sldLayoutId id="2147484177" r:id="rId8"/>
    <p:sldLayoutId id="2147484178" r:id="rId9"/>
    <p:sldLayoutId id="2147484179" r:id="rId10"/>
    <p:sldLayoutId id="214748418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85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66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447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828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860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7432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2004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576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4181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85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66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447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828800" indent="-304800" algn="l" rtl="0" eaLnBrk="0" fontAlgn="base" hangingPunct="0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860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7432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2004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57600" indent="-304800" algn="l" rtl="0" fontAlgn="base">
        <a:lnSpc>
          <a:spcPct val="120000"/>
        </a:lnSpc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46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2" r:id="rId1"/>
    <p:sldLayoutId id="2147484193" r:id="rId2"/>
    <p:sldLayoutId id="2147484194" r:id="rId3"/>
    <p:sldLayoutId id="2147484195" r:id="rId4"/>
    <p:sldLayoutId id="2147484196" r:id="rId5"/>
    <p:sldLayoutId id="2147484197" r:id="rId6"/>
    <p:sldLayoutId id="2147484198" r:id="rId7"/>
    <p:sldLayoutId id="2147484199" r:id="rId8"/>
    <p:sldLayoutId id="2147484200" r:id="rId9"/>
    <p:sldLayoutId id="2147484201" r:id="rId10"/>
    <p:sldLayoutId id="214748420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85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66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447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828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860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743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200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57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355600" y="254000"/>
            <a:ext cx="122936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 Light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3" r:id="rId1"/>
    <p:sldLayoutId id="2147484204" r:id="rId2"/>
    <p:sldLayoutId id="2147484205" r:id="rId3"/>
    <p:sldLayoutId id="2147484206" r:id="rId4"/>
    <p:sldLayoutId id="2147484207" r:id="rId5"/>
    <p:sldLayoutId id="2147484208" r:id="rId6"/>
    <p:sldLayoutId id="2147484209" r:id="rId7"/>
    <p:sldLayoutId id="2147484210" r:id="rId8"/>
    <p:sldLayoutId id="2147484211" r:id="rId9"/>
    <p:sldLayoutId id="2147484212" r:id="rId10"/>
    <p:sldLayoutId id="214748421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+mj-lt"/>
          <a:ea typeface="+mj-ea"/>
          <a:cs typeface="+mj-cs"/>
          <a:sym typeface="Gill Sans Light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/>
        </a:defRPr>
      </a:lvl5pPr>
      <a:lvl6pPr marL="4572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200">
          <a:solidFill>
            <a:schemeClr val="tx1"/>
          </a:solidFill>
          <a:latin typeface="Gill Sans Light" charset="0"/>
          <a:ea typeface="ヒラギノ角ゴ ProN W3" charset="0"/>
          <a:cs typeface="ヒラギノ角ゴ ProN W3" charset="0"/>
          <a:sym typeface="Gill Sans Light" charset="0"/>
        </a:defRPr>
      </a:lvl9pPr>
    </p:titleStyle>
    <p:bodyStyle>
      <a:lvl1pPr marL="304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1pPr>
      <a:lvl2pPr marL="685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2pPr>
      <a:lvl3pPr marL="1066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3pPr>
      <a:lvl4pPr marL="1447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4pPr>
      <a:lvl5pPr marL="1828800" indent="-304800" algn="l" rtl="0" eaLnBrk="0" fontAlgn="base" hangingPunct="0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/>
        </a:defRPr>
      </a:lvl5pPr>
      <a:lvl6pPr marL="22860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6pPr>
      <a:lvl7pPr marL="27432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7pPr>
      <a:lvl8pPr marL="32004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8pPr>
      <a:lvl9pPr marL="3657600" indent="-304800" algn="l" rtl="0" fontAlgn="base">
        <a:spcBef>
          <a:spcPts val="3800"/>
        </a:spcBef>
        <a:spcAft>
          <a:spcPct val="0"/>
        </a:spcAft>
        <a:buClr>
          <a:srgbClr val="414141"/>
        </a:buClr>
        <a:buSzPct val="81000"/>
        <a:buFont typeface="Gill Sans Light" charset="0"/>
        <a:buChar char="•"/>
        <a:defRPr sz="3800">
          <a:solidFill>
            <a:schemeClr val="tx1"/>
          </a:solidFill>
          <a:latin typeface="+mn-lt"/>
          <a:ea typeface="+mn-ea"/>
          <a:cs typeface="+mn-cs"/>
          <a:sym typeface="Gill Sans Light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1270000"/>
            <a:ext cx="10464800" cy="721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14" r:id="rId1"/>
    <p:sldLayoutId id="2147484215" r:id="rId2"/>
    <p:sldLayoutId id="2147484216" r:id="rId3"/>
    <p:sldLayoutId id="2147484217" r:id="rId4"/>
    <p:sldLayoutId id="2147484218" r:id="rId5"/>
    <p:sldLayoutId id="2147484219" r:id="rId6"/>
    <p:sldLayoutId id="2147484220" r:id="rId7"/>
    <p:sldLayoutId id="2147484221" r:id="rId8"/>
    <p:sldLayoutId id="2147484222" r:id="rId9"/>
    <p:sldLayoutId id="2147484223" r:id="rId10"/>
    <p:sldLayoutId id="214748422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38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82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27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1717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16200" indent="-571500" algn="l" rtl="0" eaLnBrk="0" fontAlgn="base" hangingPunct="0">
        <a:spcBef>
          <a:spcPts val="48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0734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306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878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45000" indent="-571500" algn="l" rtl="0" fontAlgn="base">
        <a:spcBef>
          <a:spcPts val="48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57856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5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971800"/>
            <a:ext cx="10464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36" r:id="rId1"/>
    <p:sldLayoutId id="2147484237" r:id="rId2"/>
    <p:sldLayoutId id="2147484238" r:id="rId3"/>
    <p:sldLayoutId id="2147484239" r:id="rId4"/>
    <p:sldLayoutId id="2147484240" r:id="rId5"/>
    <p:sldLayoutId id="2147484241" r:id="rId6"/>
    <p:sldLayoutId id="2147484242" r:id="rId7"/>
    <p:sldLayoutId id="2147484243" r:id="rId8"/>
    <p:sldLayoutId id="2147484244" r:id="rId9"/>
    <p:sldLayoutId id="2147484245" r:id="rId10"/>
    <p:sldLayoutId id="214748424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1638300"/>
            <a:ext cx="104648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603139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5029200"/>
            <a:ext cx="10464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47" r:id="rId1"/>
    <p:sldLayoutId id="2147484248" r:id="rId2"/>
    <p:sldLayoutId id="2147484249" r:id="rId3"/>
    <p:sldLayoutId id="2147484250" r:id="rId4"/>
    <p:sldLayoutId id="2147484251" r:id="rId5"/>
    <p:sldLayoutId id="2147484252" r:id="rId6"/>
    <p:sldLayoutId id="2147484253" r:id="rId7"/>
    <p:sldLayoutId id="2147484254" r:id="rId8"/>
    <p:sldLayoutId id="2147484255" r:id="rId9"/>
    <p:sldLayoutId id="2147484256" r:id="rId10"/>
    <p:sldLayoutId id="214748425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58" r:id="rId1"/>
    <p:sldLayoutId id="2147484259" r:id="rId2"/>
    <p:sldLayoutId id="2147484260" r:id="rId3"/>
    <p:sldLayoutId id="2147484261" r:id="rId4"/>
    <p:sldLayoutId id="2147484262" r:id="rId5"/>
    <p:sldLayoutId id="2147484263" r:id="rId6"/>
    <p:sldLayoutId id="2147484264" r:id="rId7"/>
    <p:sldLayoutId id="2147484265" r:id="rId8"/>
    <p:sldLayoutId id="2147484266" r:id="rId9"/>
    <p:sldLayoutId id="2147484267" r:id="rId10"/>
    <p:sldLayoutId id="2147484268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69" r:id="rId1"/>
    <p:sldLayoutId id="2147484270" r:id="rId2"/>
    <p:sldLayoutId id="2147484271" r:id="rId3"/>
    <p:sldLayoutId id="2147484272" r:id="rId4"/>
    <p:sldLayoutId id="2147484273" r:id="rId5"/>
    <p:sldLayoutId id="2147484274" r:id="rId6"/>
    <p:sldLayoutId id="2147484275" r:id="rId7"/>
    <p:sldLayoutId id="2147484276" r:id="rId8"/>
    <p:sldLayoutId id="2147484277" r:id="rId9"/>
    <p:sldLayoutId id="2147484278" r:id="rId10"/>
    <p:sldLayoutId id="214748427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64000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80" r:id="rId1"/>
    <p:sldLayoutId id="2147484281" r:id="rId2"/>
    <p:sldLayoutId id="2147484282" r:id="rId3"/>
    <p:sldLayoutId id="2147484283" r:id="rId4"/>
    <p:sldLayoutId id="2147484284" r:id="rId5"/>
    <p:sldLayoutId id="2147484285" r:id="rId6"/>
    <p:sldLayoutId id="2147484286" r:id="rId7"/>
    <p:sldLayoutId id="2147484287" r:id="rId8"/>
    <p:sldLayoutId id="2147484288" r:id="rId9"/>
    <p:sldLayoutId id="2147484289" r:id="rId10"/>
    <p:sldLayoutId id="2147484290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290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9022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65229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5240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291" r:id="rId1"/>
    <p:sldLayoutId id="2147484292" r:id="rId2"/>
    <p:sldLayoutId id="2147484293" r:id="rId3"/>
    <p:sldLayoutId id="2147484294" r:id="rId4"/>
    <p:sldLayoutId id="2147484295" r:id="rId5"/>
    <p:sldLayoutId id="2147484296" r:id="rId6"/>
    <p:sldLayoutId id="2147484297" r:id="rId7"/>
    <p:sldLayoutId id="2147484298" r:id="rId8"/>
    <p:sldLayoutId id="2147484299" r:id="rId9"/>
    <p:sldLayoutId id="2147484300" r:id="rId10"/>
    <p:sldLayoutId id="214748430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578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02" r:id="rId1"/>
    <p:sldLayoutId id="2147484303" r:id="rId2"/>
    <p:sldLayoutId id="2147484304" r:id="rId3"/>
    <p:sldLayoutId id="2147484305" r:id="rId4"/>
    <p:sldLayoutId id="2147484306" r:id="rId5"/>
    <p:sldLayoutId id="2147484307" r:id="rId6"/>
    <p:sldLayoutId id="2147484308" r:id="rId7"/>
    <p:sldLayoutId id="2147484309" r:id="rId8"/>
    <p:sldLayoutId id="2147484310" r:id="rId9"/>
    <p:sldLayoutId id="2147484311" r:id="rId10"/>
    <p:sldLayoutId id="2147484312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2" tx1="lt1" bg2="dk1" tx2="lt2" accent1="accent1" accent2="accent2" accent3="accent3" accent4="accent4" accent5="accent5" accent6="accent6" hlink="hlink" folHlink="folHlink"/>
  <p:sldLayoutIdLst>
    <p:sldLayoutId id="2147484313" r:id="rId1"/>
    <p:sldLayoutId id="2147484314" r:id="rId2"/>
    <p:sldLayoutId id="2147484315" r:id="rId3"/>
    <p:sldLayoutId id="2147484316" r:id="rId4"/>
    <p:sldLayoutId id="2147484317" r:id="rId5"/>
    <p:sldLayoutId id="2147484318" r:id="rId6"/>
    <p:sldLayoutId id="2147484319" r:id="rId7"/>
    <p:sldLayoutId id="2147484320" r:id="rId8"/>
    <p:sldLayoutId id="2147484321" r:id="rId9"/>
    <p:sldLayoutId id="2147484322" r:id="rId10"/>
    <p:sldLayoutId id="214748432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15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68915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24" r:id="rId1"/>
    <p:sldLayoutId id="2147484325" r:id="rId2"/>
    <p:sldLayoutId id="2147484326" r:id="rId3"/>
    <p:sldLayoutId id="2147484327" r:id="rId4"/>
    <p:sldLayoutId id="2147484328" r:id="rId5"/>
    <p:sldLayoutId id="2147484329" r:id="rId6"/>
    <p:sldLayoutId id="2147484330" r:id="rId7"/>
    <p:sldLayoutId id="2147484331" r:id="rId8"/>
    <p:sldLayoutId id="2147484332" r:id="rId9"/>
    <p:sldLayoutId id="2147484333" r:id="rId10"/>
    <p:sldLayoutId id="214748433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1442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701443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10464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35" r:id="rId1"/>
    <p:sldLayoutId id="2147484336" r:id="rId2"/>
    <p:sldLayoutId id="2147484337" r:id="rId3"/>
    <p:sldLayoutId id="2147484338" r:id="rId4"/>
    <p:sldLayoutId id="2147484339" r:id="rId5"/>
    <p:sldLayoutId id="2147484340" r:id="rId6"/>
    <p:sldLayoutId id="2147484341" r:id="rId7"/>
    <p:sldLayoutId id="2147484342" r:id="rId8"/>
    <p:sldLayoutId id="2147484343" r:id="rId9"/>
    <p:sldLayoutId id="2147484344" r:id="rId10"/>
    <p:sldLayoutId id="214748434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73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  <p:sp>
        <p:nvSpPr>
          <p:cNvPr id="71373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772400" y="2768600"/>
            <a:ext cx="3962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46" r:id="rId1"/>
    <p:sldLayoutId id="2147484347" r:id="rId2"/>
    <p:sldLayoutId id="2147484348" r:id="rId3"/>
    <p:sldLayoutId id="2147484349" r:id="rId4"/>
    <p:sldLayoutId id="2147484350" r:id="rId5"/>
    <p:sldLayoutId id="2147484351" r:id="rId6"/>
    <p:sldLayoutId id="2147484352" r:id="rId7"/>
    <p:sldLayoutId id="2147484353" r:id="rId8"/>
    <p:sldLayoutId id="2147484354" r:id="rId9"/>
    <p:sldLayoutId id="2147484355" r:id="rId10"/>
    <p:sldLayoutId id="214748435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7366000"/>
            <a:ext cx="10464800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6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018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70000" y="2768600"/>
            <a:ext cx="50419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72601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357" r:id="rId1"/>
    <p:sldLayoutId id="2147484358" r:id="rId2"/>
    <p:sldLayoutId id="2147484359" r:id="rId3"/>
    <p:sldLayoutId id="2147484360" r:id="rId4"/>
    <p:sldLayoutId id="2147484361" r:id="rId5"/>
    <p:sldLayoutId id="2147484362" r:id="rId6"/>
    <p:sldLayoutId id="2147484363" r:id="rId7"/>
    <p:sldLayoutId id="2147484364" r:id="rId8"/>
    <p:sldLayoutId id="2147484365" r:id="rId9"/>
    <p:sldLayoutId id="2147484366" r:id="rId10"/>
    <p:sldLayoutId id="2147484367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7475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5000" y="47879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text styles</a:t>
            </a:r>
          </a:p>
          <a:p>
            <a:pPr lvl="1"/>
            <a:r>
              <a:rPr lang="en-US" smtClean="0">
                <a:sym typeface="Gill Sans"/>
              </a:rPr>
              <a:t>Second level</a:t>
            </a:r>
          </a:p>
          <a:p>
            <a:pPr lvl="2"/>
            <a:r>
              <a:rPr lang="en-US" smtClean="0">
                <a:sym typeface="Gill Sans"/>
              </a:rPr>
              <a:t>Third level</a:t>
            </a:r>
          </a:p>
          <a:p>
            <a:pPr lvl="3"/>
            <a:r>
              <a:rPr lang="en-US" smtClean="0">
                <a:sym typeface="Gill Sans"/>
              </a:rPr>
              <a:t>Fourth level</a:t>
            </a:r>
          </a:p>
          <a:p>
            <a:pPr lvl="4"/>
            <a:r>
              <a:rPr lang="en-US" smtClean="0">
                <a:sym typeface="Gill Sans"/>
              </a:rPr>
              <a:t>Fifth level</a:t>
            </a:r>
          </a:p>
        </p:txBody>
      </p:sp>
      <p:sp>
        <p:nvSpPr>
          <p:cNvPr id="8704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35000" y="1409700"/>
            <a:ext cx="58674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5" r:id="rId1"/>
    <p:sldLayoutId id="2147483786" r:id="rId2"/>
    <p:sldLayoutId id="2147483787" r:id="rId3"/>
    <p:sldLayoutId id="2147483788" r:id="rId4"/>
    <p:sldLayoutId id="2147483789" r:id="rId5"/>
    <p:sldLayoutId id="2147483790" r:id="rId6"/>
    <p:sldLayoutId id="2147483791" r:id="rId7"/>
    <p:sldLayoutId id="2147483792" r:id="rId8"/>
    <p:sldLayoutId id="2147483793" r:id="rId9"/>
    <p:sldLayoutId id="2147483794" r:id="rId10"/>
    <p:sldLayoutId id="2147483795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70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342900" indent="-3429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742950" indent="-28575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143000" indent="-228600" algn="ctr" rtl="0" eaLnBrk="0" fontAlgn="base" hangingPunct="0">
        <a:spcBef>
          <a:spcPct val="0"/>
        </a:spcBef>
        <a:spcAft>
          <a:spcPct val="0"/>
        </a:spcAft>
        <a:buChar char="•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1600200" indent="-228600" algn="ctr" rtl="0" eaLnBrk="0" fontAlgn="base" hangingPunct="0">
        <a:spcBef>
          <a:spcPct val="0"/>
        </a:spcBef>
        <a:spcAft>
          <a:spcPct val="0"/>
        </a:spcAft>
        <a:buChar char="–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057400" indent="-228600" algn="ctr" rtl="0" eaLnBrk="0" fontAlgn="base" hangingPunct="0">
        <a:spcBef>
          <a:spcPct val="0"/>
        </a:spcBef>
        <a:spcAft>
          <a:spcPct val="0"/>
        </a:spcAft>
        <a:buChar char="»"/>
        <a:defRPr sz="34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4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1270000" y="254000"/>
            <a:ext cx="104648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>
                <a:sym typeface="Gill Sans"/>
              </a:rPr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+mj-lt"/>
          <a:ea typeface="+mj-ea"/>
          <a:cs typeface="+mj-cs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889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1pPr>
      <a:lvl2pPr marL="1333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2pPr>
      <a:lvl3pPr marL="1778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3pPr>
      <a:lvl4pPr marL="22225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4pPr>
      <a:lvl5pPr marL="2667000" indent="-571500" algn="l" rtl="0" eaLnBrk="0" fontAlgn="base" hangingPunct="0">
        <a:spcBef>
          <a:spcPts val="2400"/>
        </a:spcBef>
        <a:spcAft>
          <a:spcPct val="0"/>
        </a:spcAft>
        <a:buSzPct val="171000"/>
        <a:buFont typeface="Gill Sans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/>
        </a:defRPr>
      </a:lvl5pPr>
      <a:lvl6pPr marL="31242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5814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40386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495800" indent="-571500" algn="l" rtl="0" fontAlgn="base">
        <a:spcBef>
          <a:spcPts val="2400"/>
        </a:spcBef>
        <a:spcAft>
          <a:spcPct val="0"/>
        </a:spcAft>
        <a:buSzPct val="171000"/>
        <a:buFont typeface="Gill Sans" charset="0"/>
        <a:buChar char="•"/>
        <a:defRPr sz="4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1%20%25D0%259C%25D0%25B0%25D1%2582%25D0%25B5%25D0%25BC%25D0%25B0%25D1%2582%25D0%25B8%25D0%25BA%25D0%25B0_%25D0%25BC%25D0%25B0%25D0%25B3%25D0%25B0%25D0%25B7%25D0%25B8%25D0%25BD_%25D0%25BF%25D0%25BE%25D0%25B4%25D0%25B0%25D1%2580%25D0%25BA%25D0%25BE%25D0%25B2-1.mo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3%20%25D0%259C%25D0%25B0%25D1%2582%25D0%25B5%25D0%25BC%25D0%25B0%25D1%2582%25D0%25B8%25D0%25BA%25D0%25B0_%25D1%2584%25D0%25B8%25D0%25B3%25D1%2583%25D1%2580%25D1%258B-1.mo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%25D0%25A1%25D0%25BE%25D0%25BB%25D0%25BD%25D1%2586%25D0%25B5-1.mo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%25D0%259A%25D0%25BB%25D1%2583%25D0%25B1%25D0%25BD%25D0%25B8%25D0%25BA%25D0%25B0-1.mov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%25D0%2591%25D0%25B0%25D0%25B1%25D0%25BE%25D1%2587%25D0%25BA%25D0%25B0-1.mov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a_xvid-1.mo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e_xvid-1.mo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i_xvid-2.mo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o_xvid-2.mo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u_xvid-1.mo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2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%25D0%259D%25D0%25B0%20%25D0%25BA%25D1%2583%25D1%2585%25D0%25BD%25D0%25B5-1.mo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2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%25D1%2581%25D0%25B0%25D0%25B4%25D0%25B8%25D0%25BA%20%25D1%2580%25D0%25B0%25D0%25BD%25D1%258C%25D1%2588%25D0%25B5%20%25D1%2581%25D1%2583%25D0%25B1-1.mo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%25D0%25A3%25D1%2580%25D0%25BE%25D0%25BA%20%25D0%25BC%25D0%25B0%25D1%2582%25D0%25B5%25D0%25BC%25D0%25B0%25D1%2582%25D0%25B8%25D0%25BA%25D0%25B8%20%25D0%25B2%20%25D0%25B4%25D0%25B5%25D1%2582%25D1%2581%25D0%25BA%25D0%25BE%25D0%25BC%20%25D1%2581%25D0%25B0%25D0%25B4%25D1%2583-1.mov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\\localhost\Users\Macbook\Desktop\%25D0%25A1%25D0%25B5%25D0%25BC%25D0%25B8%25D0%25BD%25D0%25B0%25D1%2580%25D1%258B\%25D0%259C%25D0%25B0%25D1%2581%25D1%2582%25D0%25B5%25D1%2580%25D0%259A%25D0%25BB%25D0%25B0%25D1%2581%25D1%2581%25D0%259F%25D0%259F%25D0%25A2\%25D0%259F%25D1%2580%25D0%25B5%25D0%25B7%25D0%25B5%25D0%25BD%25D1%2582%25D0%25B0%25D1%2586%25D0%25B8%25D1%258F%201.ppt_media\Logo%20Uncompr%20ax-5.mo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3119100" cy="1049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624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246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24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24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465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22" name="Rectangle 2"/>
          <p:cNvSpPr>
            <a:spLocks/>
          </p:cNvSpPr>
          <p:nvPr/>
        </p:nvSpPr>
        <p:spPr bwMode="auto">
          <a:xfrm>
            <a:off x="2557463" y="339725"/>
            <a:ext cx="78867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50000"/>
              </a:lnSpc>
              <a:spcBef>
                <a:spcPts val="1800"/>
              </a:spcBef>
            </a:pPr>
            <a:r>
              <a:rPr lang="en-US" sz="3600">
                <a:solidFill>
                  <a:srgbClr val="001445"/>
                </a:solidFill>
                <a:ea typeface="ＭＳ Ｐゴシック"/>
                <a:cs typeface="Gill Sans"/>
                <a:sym typeface="Big Caslon"/>
              </a:rPr>
              <a:t>Занятие: Математика - старшая группа</a:t>
            </a:r>
          </a:p>
        </p:txBody>
      </p:sp>
      <p:sp>
        <p:nvSpPr>
          <p:cNvPr id="747523" name="Rectangle 3"/>
          <p:cNvSpPr>
            <a:spLocks/>
          </p:cNvSpPr>
          <p:nvPr/>
        </p:nvSpPr>
        <p:spPr bwMode="auto">
          <a:xfrm>
            <a:off x="393700" y="4130675"/>
            <a:ext cx="12306300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indent="358775" algn="ctr">
              <a:lnSpc>
                <a:spcPct val="70000"/>
              </a:lnSpc>
              <a:spcBef>
                <a:spcPts val="600"/>
              </a:spcBef>
            </a:pPr>
            <a:r>
              <a:rPr lang="en-US" sz="3600">
                <a:solidFill>
                  <a:srgbClr val="001445"/>
                </a:solidFill>
                <a:ea typeface="ＭＳ Ｐゴシック"/>
                <a:cs typeface="Gill Sans"/>
                <a:sym typeface="Big Caslon"/>
              </a:rPr>
              <a:t>План занятия:</a:t>
            </a:r>
          </a:p>
          <a:p>
            <a:pPr indent="358775" algn="ctr">
              <a:lnSpc>
                <a:spcPct val="70000"/>
              </a:lnSpc>
              <a:spcBef>
                <a:spcPts val="600"/>
              </a:spcBef>
            </a:pPr>
            <a:r>
              <a:rPr lang="en-US" sz="3600">
                <a:solidFill>
                  <a:srgbClr val="001445"/>
                </a:solidFill>
                <a:ea typeface="ＭＳ Ｐゴシック"/>
                <a:cs typeface="Gill Sans"/>
                <a:sym typeface="Big Caslon"/>
              </a:rPr>
              <a:t>1. Настраиваем детей на занятие. Предлагаем стимул для активного участия в занятии; </a:t>
            </a:r>
          </a:p>
          <a:p>
            <a:pPr indent="358775" algn="ctr">
              <a:lnSpc>
                <a:spcPct val="70000"/>
              </a:lnSpc>
              <a:spcBef>
                <a:spcPts val="600"/>
              </a:spcBef>
            </a:pPr>
            <a:r>
              <a:rPr lang="en-US" sz="3600">
                <a:solidFill>
                  <a:srgbClr val="001445"/>
                </a:solidFill>
                <a:ea typeface="ＭＳ Ｐゴシック"/>
                <a:cs typeface="Gill Sans"/>
                <a:sym typeface="Big Caslon"/>
              </a:rPr>
              <a:t>2. Играем вместе с детьми в игру: магазин подарок "Барнабука". </a:t>
            </a:r>
          </a:p>
          <a:p>
            <a:pPr indent="358775" algn="ctr">
              <a:lnSpc>
                <a:spcPct val="70000"/>
              </a:lnSpc>
              <a:spcBef>
                <a:spcPts val="600"/>
              </a:spcBef>
            </a:pPr>
            <a:r>
              <a:rPr lang="en-US" sz="3600">
                <a:solidFill>
                  <a:srgbClr val="001445"/>
                </a:solidFill>
                <a:ea typeface="ＭＳ Ｐゴシック"/>
                <a:cs typeface="Gill Sans"/>
                <a:sym typeface="Big Caslon"/>
              </a:rPr>
              <a:t>3. Упражняемся в классификации геометрических фигур. </a:t>
            </a:r>
          </a:p>
          <a:p>
            <a:pPr indent="358775" algn="ctr">
              <a:lnSpc>
                <a:spcPct val="70000"/>
              </a:lnSpc>
              <a:spcBef>
                <a:spcPts val="600"/>
              </a:spcBef>
            </a:pPr>
            <a:r>
              <a:rPr lang="en-US" sz="3600">
                <a:solidFill>
                  <a:srgbClr val="001445"/>
                </a:solidFill>
                <a:ea typeface="ＭＳ Ｐゴシック"/>
                <a:cs typeface="Gill Sans"/>
                <a:sym typeface="Big Caslon"/>
              </a:rPr>
              <a:t>4. Играем в свободную игру с геометрическими фигурами.</a:t>
            </a:r>
          </a:p>
        </p:txBody>
      </p:sp>
      <p:sp>
        <p:nvSpPr>
          <p:cNvPr id="747524" name="Rectangle 4"/>
          <p:cNvSpPr>
            <a:spLocks/>
          </p:cNvSpPr>
          <p:nvPr/>
        </p:nvSpPr>
        <p:spPr bwMode="auto">
          <a:xfrm>
            <a:off x="520700" y="1063625"/>
            <a:ext cx="11963400" cy="2247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indent="346075" algn="ctr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3600">
                <a:solidFill>
                  <a:srgbClr val="001445"/>
                </a:solidFill>
                <a:ea typeface="ＭＳ Ｐゴシック"/>
                <a:cs typeface="Gill Sans"/>
                <a:sym typeface="Big Caslon"/>
              </a:rPr>
              <a:t>Цели занятия: </a:t>
            </a:r>
          </a:p>
          <a:p>
            <a:pPr indent="346075" algn="ctr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3600">
                <a:solidFill>
                  <a:srgbClr val="001445"/>
                </a:solidFill>
                <a:ea typeface="ＭＳ Ｐゴシック"/>
                <a:cs typeface="Gill Sans"/>
                <a:sym typeface="Big Caslon"/>
              </a:rPr>
              <a:t>1. Укрепление знания цифр; </a:t>
            </a:r>
          </a:p>
          <a:p>
            <a:pPr indent="346075" algn="ctr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3600">
                <a:solidFill>
                  <a:srgbClr val="001445"/>
                </a:solidFill>
                <a:ea typeface="ＭＳ Ｐゴシック"/>
                <a:cs typeface="Gill Sans"/>
                <a:sym typeface="Big Caslon"/>
              </a:rPr>
              <a:t>2. Освоение счета; </a:t>
            </a:r>
          </a:p>
          <a:p>
            <a:pPr indent="346075" algn="ctr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3600">
                <a:solidFill>
                  <a:srgbClr val="001445"/>
                </a:solidFill>
                <a:ea typeface="ＭＳ Ｐゴシック"/>
                <a:cs typeface="Gill Sans"/>
                <a:sym typeface="Big Caslon"/>
              </a:rPr>
              <a:t>3. Классификация геометрических фигур; </a:t>
            </a:r>
          </a:p>
          <a:p>
            <a:pPr indent="346075" algn="ctr">
              <a:lnSpc>
                <a:spcPct val="70000"/>
              </a:lnSpc>
              <a:tabLst>
                <a:tab pos="355600" algn="l"/>
                <a:tab pos="711200" algn="l"/>
                <a:tab pos="1066800" algn="l"/>
                <a:tab pos="1422400" algn="l"/>
                <a:tab pos="1778000" algn="l"/>
                <a:tab pos="2133600" algn="l"/>
                <a:tab pos="2489200" algn="l"/>
                <a:tab pos="2844800" algn="l"/>
                <a:tab pos="3200400" algn="l"/>
                <a:tab pos="3556000" algn="l"/>
                <a:tab pos="3911600" algn="l"/>
                <a:tab pos="4267200" algn="l"/>
              </a:tabLst>
            </a:pPr>
            <a:r>
              <a:rPr lang="en-US" sz="3600">
                <a:solidFill>
                  <a:srgbClr val="001445"/>
                </a:solidFill>
                <a:ea typeface="ＭＳ Ｐゴシック"/>
                <a:cs typeface="Gill Sans"/>
                <a:sym typeface="Big Caslon"/>
              </a:rPr>
              <a:t>4. Подготовка к школе.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27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270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27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270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705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1 %D0%9C%D0%B0%D1%82%D0%B5%D0%BC%D0%B0%D1%82%D0%B8%D0%BA%D0%B0_%D0%BC%D0%B0%D0%B3%D0%B0%D0%B7%D0%B8%D0%BD_%D0%BF%D0%BE%D0%B4%D0%B0%D1%80%D0%BA%D0%BE%D0%B2-1.mov" descr="/Users/Macbook/Desktop/Семинары/МастерКлассППТ/Презентация 1.ppt_media/1 Математика_магазин_подарков-1.mo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14400" y="1016000"/>
            <a:ext cx="11176000" cy="838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0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8547" name="Rectangle 3"/>
          <p:cNvSpPr>
            <a:spLocks/>
          </p:cNvSpPr>
          <p:nvPr/>
        </p:nvSpPr>
        <p:spPr bwMode="auto">
          <a:xfrm>
            <a:off x="101600" y="1143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Пример занятия: Математика - магазин подарков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8960" fill="hold"/>
                                        <p:tgtEl>
                                          <p:spTgt spid="737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896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40" fill="hold"/>
                                        <p:tgtEl>
                                          <p:spTgt spid="737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3729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37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737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729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73730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737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737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73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956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58800" y="-558800"/>
            <a:ext cx="14125575" cy="1055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9570" name="Rectangle 2"/>
          <p:cNvSpPr>
            <a:spLocks/>
          </p:cNvSpPr>
          <p:nvPr/>
        </p:nvSpPr>
        <p:spPr bwMode="auto">
          <a:xfrm>
            <a:off x="2020888" y="8788400"/>
            <a:ext cx="8958262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  <a:ea typeface="ＭＳ Ｐゴシック"/>
                <a:cs typeface="Gill Sans"/>
              </a:rPr>
              <a:t>Дидактический материал: БАРНАБУКА</a:t>
            </a:r>
          </a:p>
        </p:txBody>
      </p:sp>
    </p:spTree>
  </p:cSld>
  <p:clrMapOvr>
    <a:masterClrMapping/>
  </p:clrMapOvr>
  <p:transition spd="slow">
    <p:checker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059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30556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161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400" y="0"/>
            <a:ext cx="130556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3119100" cy="1049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78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7825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78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78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825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404600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3666" name="Rectangle 2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План занятия: сказка о геометрических фигурах</a:t>
            </a:r>
          </a:p>
        </p:txBody>
      </p:sp>
      <p:sp>
        <p:nvSpPr>
          <p:cNvPr id="753667" name="Rectangle 3"/>
          <p:cNvSpPr>
            <a:spLocks/>
          </p:cNvSpPr>
          <p:nvPr/>
        </p:nvSpPr>
        <p:spPr bwMode="auto">
          <a:xfrm>
            <a:off x="101600" y="28321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Цель занятия: развитие представления о геометрических фигурах</a:t>
            </a:r>
          </a:p>
        </p:txBody>
      </p:sp>
      <p:sp>
        <p:nvSpPr>
          <p:cNvPr id="753668" name="Rectangle 4"/>
          <p:cNvSpPr>
            <a:spLocks/>
          </p:cNvSpPr>
          <p:nvPr/>
        </p:nvSpPr>
        <p:spPr bwMode="auto">
          <a:xfrm>
            <a:off x="101600" y="4921250"/>
            <a:ext cx="12801600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Ход занятия: 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1. Настраиваю детей на сказку о геометрических фигурах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2. Рассказываем сказку с нагляднымы движущими картинками</a:t>
            </a:r>
          </a:p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3. Рисуем геометрические фигуры, как персонажи сказки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88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8849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88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884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84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873" name="3 %D0%9C%D0%B0%D1%82%D0%B5%D0%BC%D0%B0%D1%82%D0%B8%D0%BA%D0%B0_%D1%84%D0%B8%D0%B3%D1%83%D1%80%D1%8B-1.mov" descr="/Users/Macbook/Desktop/Семинары/МастерКлассППТ/Презентация 1.ppt_media/3 Математика_фигуры-1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939800"/>
            <a:ext cx="12992100" cy="730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4690" name="Rectangle 2"/>
          <p:cNvSpPr>
            <a:spLocks/>
          </p:cNvSpPr>
          <p:nvPr/>
        </p:nvSpPr>
        <p:spPr bwMode="auto">
          <a:xfrm>
            <a:off x="279400" y="1016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chemeClr val="tx1"/>
                </a:solidFill>
                <a:latin typeface="Big Caslon"/>
                <a:ea typeface="ＭＳ Ｐゴシック"/>
                <a:cs typeface="Times"/>
                <a:sym typeface="Big Caslon"/>
              </a:rPr>
              <a:t>Занятие: сказка о геометрических фигурах</a:t>
            </a:r>
          </a:p>
        </p:txBody>
      </p:sp>
      <p:pic>
        <p:nvPicPr>
          <p:cNvPr id="79875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404600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48166" fill="hold"/>
                                        <p:tgtEl>
                                          <p:spTgt spid="798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848666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849166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798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79873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98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798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873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79875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98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798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87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3119100" cy="1049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808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8089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08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08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897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1" name="%D0%A1%D0%BE%D0%BB%D0%BD%D1%86%D0%B5-1.mov" descr="/Users/Macbook/Desktop/Семинары/МастерКлассППТ/Презентация 1.ppt_media/Солнце-1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6200" y="1206500"/>
            <a:ext cx="12852400" cy="763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56738" name="Rectangle 2"/>
          <p:cNvSpPr>
            <a:spLocks/>
          </p:cNvSpPr>
          <p:nvPr/>
        </p:nvSpPr>
        <p:spPr bwMode="auto">
          <a:xfrm>
            <a:off x="3708400" y="266700"/>
            <a:ext cx="5583238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  <a:ea typeface="ＭＳ Ｐゴシック"/>
                <a:cs typeface="Gill Sans"/>
              </a:rPr>
              <a:t>Игра в азбуку: СОЛНЦЕ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3570" fill="hold"/>
                                        <p:tgtEl>
                                          <p:spTgt spid="819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81921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19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19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21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337925" y="843915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9330" name="Rectangle 2"/>
          <p:cNvSpPr>
            <a:spLocks/>
          </p:cNvSpPr>
          <p:nvPr/>
        </p:nvSpPr>
        <p:spPr bwMode="auto">
          <a:xfrm>
            <a:off x="2276475" y="619125"/>
            <a:ext cx="8450263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Воспитательно-образовательная 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концепция</a:t>
            </a:r>
          </a:p>
        </p:txBody>
      </p:sp>
      <p:sp>
        <p:nvSpPr>
          <p:cNvPr id="739331" name="Rectangle 3"/>
          <p:cNvSpPr>
            <a:spLocks/>
          </p:cNvSpPr>
          <p:nvPr/>
        </p:nvSpPr>
        <p:spPr bwMode="auto">
          <a:xfrm>
            <a:off x="3352800" y="3327400"/>
            <a:ext cx="62865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 Детский сад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"Басти Бубу"</a:t>
            </a:r>
          </a:p>
        </p:txBody>
      </p:sp>
      <p:sp>
        <p:nvSpPr>
          <p:cNvPr id="739332" name="Rectangle 4"/>
          <p:cNvSpPr>
            <a:spLocks/>
          </p:cNvSpPr>
          <p:nvPr/>
        </p:nvSpPr>
        <p:spPr bwMode="auto">
          <a:xfrm>
            <a:off x="3302000" y="6511925"/>
            <a:ext cx="6399213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Основано на принципах</a:t>
            </a:r>
          </a:p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0094C6"/>
                </a:solidFill>
                <a:ea typeface="ＭＳ Ｐゴシック"/>
                <a:cs typeface="Gill Sans"/>
                <a:sym typeface="Big Caslon"/>
              </a:rPr>
              <a:t>гуманной педагогики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634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3489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3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34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489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61" name="Rectangle 1"/>
          <p:cNvSpPr>
            <a:spLocks/>
          </p:cNvSpPr>
          <p:nvPr/>
        </p:nvSpPr>
        <p:spPr bwMode="auto">
          <a:xfrm>
            <a:off x="3429000" y="266700"/>
            <a:ext cx="6142038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  <a:ea typeface="ＭＳ Ｐゴシック"/>
                <a:cs typeface="Gill Sans"/>
              </a:rPr>
              <a:t>Игра в азбуку: КЛУБНИКА</a:t>
            </a:r>
          </a:p>
        </p:txBody>
      </p:sp>
      <p:pic>
        <p:nvPicPr>
          <p:cNvPr id="82946" name="%D0%9A%D0%BB%D1%83%D0%B1%D0%BD%D0%B8%D0%BA%D0%B0-1.mov" descr="/Users/Macbook/Desktop/Семинары/МастерКлассППТ/Презентация 1.ppt_media/Клубника-1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65100" y="1460500"/>
            <a:ext cx="12657138" cy="758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29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294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29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29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946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785" name="Rectangle 1"/>
          <p:cNvSpPr>
            <a:spLocks/>
          </p:cNvSpPr>
          <p:nvPr/>
        </p:nvSpPr>
        <p:spPr bwMode="auto">
          <a:xfrm>
            <a:off x="3609975" y="266700"/>
            <a:ext cx="5780088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 anchor="ctr">
            <a:spAutoFit/>
          </a:bodyPr>
          <a:lstStyle/>
          <a:p>
            <a:pPr algn="ctr"/>
            <a:r>
              <a:rPr lang="en-US">
                <a:solidFill>
                  <a:schemeClr val="tx1"/>
                </a:solidFill>
                <a:ea typeface="ＭＳ Ｐゴシック"/>
                <a:cs typeface="Gill Sans"/>
              </a:rPr>
              <a:t>Игра в азбуку: БАБОЧКА</a:t>
            </a:r>
          </a:p>
        </p:txBody>
      </p:sp>
      <p:pic>
        <p:nvPicPr>
          <p:cNvPr id="83970" name="%D0%91%D0%B0%D0%B1%D0%BE%D1%87%D0%BA%D0%B0-1.mov" descr="/Users/Macbook/Desktop/Семинары/МастерКлассППТ/Презентация 1.ppt_media/Бабочка-1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6200" y="1130300"/>
            <a:ext cx="12852400" cy="769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39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397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39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397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970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3119100" cy="1049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849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8499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49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8499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4993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7" name="a_xvid-1.mov" descr="/Users/Macbook/Desktop/Семинары/МастерКлассППТ/Презентация 1.ppt_media/a_xvid-1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282700" y="698500"/>
            <a:ext cx="10439400" cy="835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18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404600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0835" name="Rectangle 3"/>
          <p:cNvSpPr>
            <a:spLocks/>
          </p:cNvSpPr>
          <p:nvPr/>
        </p:nvSpPr>
        <p:spPr bwMode="auto">
          <a:xfrm>
            <a:off x="101600" y="1143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Азбук: буква А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60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40" fill="hold"/>
                                        <p:tgtEl>
                                          <p:spTgt spid="860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6017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60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860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017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86018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60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60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01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1" name="e_xvid-1.mov" descr="/Users/Macbook/Desktop/Семинары/МастерКлассППТ/Презентация 1.ppt_media/e_xvid-1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320800" y="736600"/>
            <a:ext cx="10350500" cy="828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2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404600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1859" name="Rectangle 3"/>
          <p:cNvSpPr>
            <a:spLocks/>
          </p:cNvSpPr>
          <p:nvPr/>
        </p:nvSpPr>
        <p:spPr bwMode="auto">
          <a:xfrm>
            <a:off x="101600" y="1143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Азбук: буква Е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70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40" fill="hold"/>
                                        <p:tgtEl>
                                          <p:spTgt spid="870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7041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70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870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041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87042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70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70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042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5" name="i_xvid-2.mov" descr="/Users/Macbook/Desktop/Семинары/МастерКлассППТ/Презентация 1.ppt_media/i_xvid-2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17600" y="723900"/>
            <a:ext cx="10763250" cy="861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6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404600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2883" name="Rectangle 3"/>
          <p:cNvSpPr>
            <a:spLocks/>
          </p:cNvSpPr>
          <p:nvPr/>
        </p:nvSpPr>
        <p:spPr bwMode="auto">
          <a:xfrm>
            <a:off x="101600" y="1143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Азбук: буква И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80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40" fill="hold"/>
                                        <p:tgtEl>
                                          <p:spTgt spid="880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8065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80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8806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065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88066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80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80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06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89" name="o_xvid-2.mov" descr="/Users/Macbook/Desktop/Семинары/МастерКлассППТ/Презентация 1.ppt_media/o_xvid-2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358900" y="762000"/>
            <a:ext cx="10274300" cy="821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0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404600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3907" name="Rectangle 3"/>
          <p:cNvSpPr>
            <a:spLocks/>
          </p:cNvSpPr>
          <p:nvPr/>
        </p:nvSpPr>
        <p:spPr bwMode="auto">
          <a:xfrm>
            <a:off x="101600" y="1143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Азбук: буква О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90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40" fill="hold"/>
                                        <p:tgtEl>
                                          <p:spTgt spid="890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9089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90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8908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089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89090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890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8909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9090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3" name="u_xvid-1.mov" descr="/Users/Macbook/Desktop/Семинары/МастерКлассППТ/Презентация 1.ppt_media/u_xvid-1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320800" y="723900"/>
            <a:ext cx="10366375" cy="82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0114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404600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4931" name="Rectangle 3"/>
          <p:cNvSpPr>
            <a:spLocks/>
          </p:cNvSpPr>
          <p:nvPr/>
        </p:nvSpPr>
        <p:spPr bwMode="auto">
          <a:xfrm>
            <a:off x="101600" y="1143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Азбук: буква У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0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40" fill="hold"/>
                                        <p:tgtEl>
                                          <p:spTgt spid="90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011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01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901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113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90114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01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90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011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7" name="%D0%9D%D0%B0 %D0%BA%D1%83%D1%85%D0%BD%D0%B5-1.mov" descr="/Users/Macbook/Desktop/Семинары/МастерКлассППТ/Презентация 1.ppt_media/На кухне-1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1209675"/>
            <a:ext cx="13017500" cy="732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8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404600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5955" name="Rectangle 3"/>
          <p:cNvSpPr>
            <a:spLocks/>
          </p:cNvSpPr>
          <p:nvPr/>
        </p:nvSpPr>
        <p:spPr bwMode="auto">
          <a:xfrm>
            <a:off x="101600" y="1143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Видеоклип: лучше если готовим сами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5040" fill="hold"/>
                                        <p:tgtEl>
                                          <p:spTgt spid="911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15504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040" fill="hold"/>
                                        <p:tgtEl>
                                          <p:spTgt spid="911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91137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1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 nodeType="clickPar">
                      <p:stCondLst>
                        <p:cond delay="0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911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137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91138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1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 nodeType="clickPar">
                      <p:stCondLst>
                        <p:cond delay="0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911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138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499100" cy="439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6978" name="Rectangle 2"/>
          <p:cNvSpPr>
            <a:spLocks/>
          </p:cNvSpPr>
          <p:nvPr/>
        </p:nvSpPr>
        <p:spPr bwMode="auto">
          <a:xfrm>
            <a:off x="571500" y="5200650"/>
            <a:ext cx="12166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latin typeface="Cambria" pitchFamily="18" charset="0"/>
                <a:ea typeface="ＭＳ Ｐゴシック"/>
                <a:cs typeface="Cambria" pitchFamily="18" charset="0"/>
                <a:sym typeface="Cambria" pitchFamily="18" charset="0"/>
              </a:rPr>
              <a:t>www.youtube.com/user/videobububasti</a:t>
            </a:r>
          </a:p>
        </p:txBody>
      </p:sp>
      <p:sp>
        <p:nvSpPr>
          <p:cNvPr id="766979" name="Rectangle 3"/>
          <p:cNvSpPr>
            <a:spLocks/>
          </p:cNvSpPr>
          <p:nvPr/>
        </p:nvSpPr>
        <p:spPr bwMode="auto">
          <a:xfrm>
            <a:off x="419100" y="6362700"/>
            <a:ext cx="12166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latin typeface="Cambria" pitchFamily="18" charset="0"/>
                <a:ea typeface="ＭＳ Ｐゴシック"/>
                <a:cs typeface="Cambria" pitchFamily="18" charset="0"/>
                <a:sym typeface="Cambria" pitchFamily="18" charset="0"/>
              </a:rPr>
              <a:t>www.amonashvili.com</a:t>
            </a:r>
          </a:p>
        </p:txBody>
      </p:sp>
      <p:sp>
        <p:nvSpPr>
          <p:cNvPr id="766980" name="Rectangle 4"/>
          <p:cNvSpPr>
            <a:spLocks/>
          </p:cNvSpPr>
          <p:nvPr/>
        </p:nvSpPr>
        <p:spPr bwMode="auto">
          <a:xfrm>
            <a:off x="571500" y="7391400"/>
            <a:ext cx="1216660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4800">
                <a:solidFill>
                  <a:srgbClr val="D10908"/>
                </a:solidFill>
                <a:latin typeface="Cambria" pitchFamily="18" charset="0"/>
                <a:ea typeface="ＭＳ Ｐゴシック"/>
                <a:cs typeface="Cambria" pitchFamily="18" charset="0"/>
                <a:sym typeface="Cambria" pitchFamily="18" charset="0"/>
              </a:rPr>
              <a:t>paata@amonashvili.com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92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92161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921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921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161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3004800" cy="983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0354" name="Rectangle 3"/>
          <p:cNvSpPr>
            <a:spLocks/>
          </p:cNvSpPr>
          <p:nvPr/>
        </p:nvSpPr>
        <p:spPr bwMode="auto">
          <a:xfrm>
            <a:off x="0" y="628650"/>
            <a:ext cx="62865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ru-RU" sz="3600" b="1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Басти</a:t>
            </a:r>
            <a:endParaRPr lang="en-US" sz="3600" b="1">
              <a:solidFill>
                <a:srgbClr val="D10908"/>
              </a:solidFill>
              <a:ea typeface="ＭＳ Ｐゴシック"/>
              <a:cs typeface="Gill Sans"/>
              <a:sym typeface="Big Caslon"/>
            </a:endParaRPr>
          </a:p>
        </p:txBody>
      </p:sp>
      <p:sp>
        <p:nvSpPr>
          <p:cNvPr id="740355" name="Rectangle 4"/>
          <p:cNvSpPr>
            <a:spLocks/>
          </p:cNvSpPr>
          <p:nvPr/>
        </p:nvSpPr>
        <p:spPr bwMode="auto">
          <a:xfrm>
            <a:off x="7654925" y="700088"/>
            <a:ext cx="62865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ru-RU" sz="3600" b="1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Бубу</a:t>
            </a:r>
            <a:endParaRPr lang="en-US" sz="3600" b="1">
              <a:solidFill>
                <a:srgbClr val="D10908"/>
              </a:solidFill>
              <a:ea typeface="ＭＳ Ｐゴシック"/>
              <a:cs typeface="Gill Sans"/>
              <a:sym typeface="Big Caslon"/>
            </a:endParaRPr>
          </a:p>
        </p:txBody>
      </p:sp>
      <p:sp>
        <p:nvSpPr>
          <p:cNvPr id="740356" name="Rectangle 5"/>
          <p:cNvSpPr>
            <a:spLocks/>
          </p:cNvSpPr>
          <p:nvPr/>
        </p:nvSpPr>
        <p:spPr bwMode="auto">
          <a:xfrm>
            <a:off x="0" y="4560888"/>
            <a:ext cx="48244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ru-RU" sz="3600" b="1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Художественная</a:t>
            </a:r>
          </a:p>
          <a:p>
            <a:pPr algn="ctr">
              <a:spcBef>
                <a:spcPts val="1800"/>
              </a:spcBef>
            </a:pPr>
            <a:r>
              <a:rPr lang="ru-RU" sz="3600" b="1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студия</a:t>
            </a:r>
            <a:endParaRPr lang="en-US" sz="3600" b="1">
              <a:solidFill>
                <a:srgbClr val="D10908"/>
              </a:solidFill>
              <a:ea typeface="ＭＳ Ｐゴシック"/>
              <a:cs typeface="Gill Sans"/>
              <a:sym typeface="Big Caslon"/>
            </a:endParaRPr>
          </a:p>
        </p:txBody>
      </p:sp>
      <p:sp>
        <p:nvSpPr>
          <p:cNvPr id="740357" name="Rectangle 6"/>
          <p:cNvSpPr>
            <a:spLocks/>
          </p:cNvSpPr>
          <p:nvPr/>
        </p:nvSpPr>
        <p:spPr bwMode="auto">
          <a:xfrm>
            <a:off x="0" y="7296150"/>
            <a:ext cx="48244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ru-RU" sz="3600" b="1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Продюссерская</a:t>
            </a:r>
          </a:p>
          <a:p>
            <a:pPr algn="ctr">
              <a:spcBef>
                <a:spcPts val="1800"/>
              </a:spcBef>
            </a:pPr>
            <a:r>
              <a:rPr lang="ru-RU" sz="3600" b="1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группа</a:t>
            </a:r>
          </a:p>
        </p:txBody>
      </p:sp>
      <p:sp>
        <p:nvSpPr>
          <p:cNvPr id="740358" name="Rectangle 7"/>
          <p:cNvSpPr>
            <a:spLocks/>
          </p:cNvSpPr>
          <p:nvPr/>
        </p:nvSpPr>
        <p:spPr bwMode="auto">
          <a:xfrm>
            <a:off x="8447088" y="4776788"/>
            <a:ext cx="4270375" cy="146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ru-RU" sz="3600" b="1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Сайт</a:t>
            </a:r>
          </a:p>
          <a:p>
            <a:pPr algn="ctr">
              <a:spcBef>
                <a:spcPts val="1800"/>
              </a:spcBef>
            </a:pPr>
            <a:r>
              <a:rPr lang="en-US" sz="3600" b="1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www.bastibubu.ge</a:t>
            </a:r>
          </a:p>
        </p:txBody>
      </p:sp>
      <p:sp>
        <p:nvSpPr>
          <p:cNvPr id="740359" name="Rectangle 8"/>
          <p:cNvSpPr>
            <a:spLocks/>
          </p:cNvSpPr>
          <p:nvPr/>
        </p:nvSpPr>
        <p:spPr bwMode="auto">
          <a:xfrm>
            <a:off x="8447088" y="7037388"/>
            <a:ext cx="4824412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ru-RU" sz="3600" b="1">
                <a:solidFill>
                  <a:srgbClr val="D10908"/>
                </a:solidFill>
                <a:ea typeface="ＭＳ Ｐゴシック"/>
                <a:cs typeface="Gill Sans"/>
                <a:sym typeface="Big Caslon"/>
              </a:rPr>
              <a:t>Детский садик</a:t>
            </a:r>
            <a:endParaRPr lang="en-US" sz="3600" b="1">
              <a:solidFill>
                <a:srgbClr val="D10908"/>
              </a:solidFill>
              <a:ea typeface="ＭＳ Ｐゴシック"/>
              <a:cs typeface="Gill Sans"/>
              <a:sym typeface="Big Caslon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655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553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55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55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53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%D1%81%D0%B0%D0%B4%D0%B8%D0%BA %D1%80%D0%B0%D0%BD%D1%8C%D1%88%D0%B5 %D1%81%D1%83%D0%B1-1.mov" descr="/Users/Macbook/Desktop/Семинары/МастерКлассППТ/Презентация 1.ppt_media/садик раньше суб-1.mo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1378" name="Rectangle 2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Типичное открытое занятие в садике</a:t>
            </a:r>
          </a:p>
        </p:txBody>
      </p:sp>
      <p:pic>
        <p:nvPicPr>
          <p:cNvPr id="66563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404600" y="847725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6687" fill="hold"/>
                                        <p:tgtEl>
                                          <p:spTgt spid="665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97187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97687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665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66561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6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665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561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66563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6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6656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56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315700" y="8405813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42402" name="Group 12"/>
          <p:cNvGrpSpPr>
            <a:grpSpLocks/>
          </p:cNvGrpSpPr>
          <p:nvPr/>
        </p:nvGrpSpPr>
        <p:grpSpPr bwMode="auto">
          <a:xfrm>
            <a:off x="-266700" y="339725"/>
            <a:ext cx="7594600" cy="8966200"/>
            <a:chOff x="0" y="0"/>
            <a:chExt cx="4784" cy="5648"/>
          </a:xfrm>
        </p:grpSpPr>
        <p:sp>
          <p:nvSpPr>
            <p:cNvPr id="742403" name="Rectangle 2"/>
            <p:cNvSpPr>
              <a:spLocks/>
            </p:cNvSpPr>
            <p:nvPr/>
          </p:nvSpPr>
          <p:spPr bwMode="auto">
            <a:xfrm>
              <a:off x="470" y="0"/>
              <a:ext cx="367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Основные принципы авторитарной педагогики</a:t>
              </a:r>
            </a:p>
          </p:txBody>
        </p:sp>
        <p:sp>
          <p:nvSpPr>
            <p:cNvPr id="742404" name="Rectangle 3"/>
            <p:cNvSpPr>
              <a:spLocks/>
            </p:cNvSpPr>
            <p:nvPr/>
          </p:nvSpPr>
          <p:spPr bwMode="auto">
            <a:xfrm>
              <a:off x="472" y="1060"/>
              <a:ext cx="3672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spcBef>
                  <a:spcPts val="1800"/>
                </a:spcBef>
              </a:pPr>
              <a:r>
                <a:rPr lang="en-US" sz="3600" u="sng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Взрослый главный</a:t>
              </a:r>
            </a:p>
          </p:txBody>
        </p:sp>
        <p:sp>
          <p:nvSpPr>
            <p:cNvPr id="742405" name="Rectangle 4"/>
            <p:cNvSpPr>
              <a:spLocks/>
            </p:cNvSpPr>
            <p:nvPr/>
          </p:nvSpPr>
          <p:spPr bwMode="auto">
            <a:xfrm>
              <a:off x="0" y="1520"/>
              <a:ext cx="4616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5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Педагогический процесс:</a:t>
              </a:r>
            </a:p>
          </p:txBody>
        </p:sp>
        <p:sp>
          <p:nvSpPr>
            <p:cNvPr id="742406" name="Rectangle 5"/>
            <p:cNvSpPr>
              <a:spLocks/>
            </p:cNvSpPr>
            <p:nvPr/>
          </p:nvSpPr>
          <p:spPr bwMode="auto">
            <a:xfrm>
              <a:off x="472" y="3704"/>
              <a:ext cx="3672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spcBef>
                  <a:spcPts val="1800"/>
                </a:spcBef>
              </a:pPr>
              <a:r>
                <a:rPr lang="en-US" sz="3600" u="sng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Ребенок подч</a:t>
              </a:r>
              <a:r>
                <a:rPr lang="ru-RU" sz="3600" u="sng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и</a:t>
              </a:r>
              <a:r>
                <a:rPr lang="en-US" sz="3600" u="sng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ненный</a:t>
              </a:r>
            </a:p>
          </p:txBody>
        </p:sp>
        <p:sp>
          <p:nvSpPr>
            <p:cNvPr id="742407" name="Rectangle 6"/>
            <p:cNvSpPr>
              <a:spLocks/>
            </p:cNvSpPr>
            <p:nvPr/>
          </p:nvSpPr>
          <p:spPr bwMode="auto">
            <a:xfrm>
              <a:off x="0" y="4148"/>
              <a:ext cx="4616" cy="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7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1. Получать и запоминать информацию;</a:t>
              </a:r>
            </a:p>
          </p:txBody>
        </p:sp>
        <p:sp>
          <p:nvSpPr>
            <p:cNvPr id="742408" name="Rectangle 7"/>
            <p:cNvSpPr>
              <a:spLocks/>
            </p:cNvSpPr>
            <p:nvPr/>
          </p:nvSpPr>
          <p:spPr bwMode="auto">
            <a:xfrm>
              <a:off x="0" y="1920"/>
              <a:ext cx="4616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5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1. Передача информации;</a:t>
              </a:r>
            </a:p>
          </p:txBody>
        </p:sp>
        <p:sp>
          <p:nvSpPr>
            <p:cNvPr id="742409" name="Rectangle 8"/>
            <p:cNvSpPr>
              <a:spLocks/>
            </p:cNvSpPr>
            <p:nvPr/>
          </p:nvSpPr>
          <p:spPr bwMode="auto">
            <a:xfrm>
              <a:off x="0" y="2684"/>
              <a:ext cx="4616" cy="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7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3. Постоянная поддержка дисциплины.</a:t>
              </a:r>
            </a:p>
          </p:txBody>
        </p:sp>
        <p:sp>
          <p:nvSpPr>
            <p:cNvPr id="742410" name="Rectangle 9"/>
            <p:cNvSpPr>
              <a:spLocks/>
            </p:cNvSpPr>
            <p:nvPr/>
          </p:nvSpPr>
          <p:spPr bwMode="auto">
            <a:xfrm>
              <a:off x="0" y="2320"/>
              <a:ext cx="4616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5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2. Закреплении знаний;</a:t>
              </a:r>
            </a:p>
          </p:txBody>
        </p:sp>
        <p:sp>
          <p:nvSpPr>
            <p:cNvPr id="742411" name="Rectangle 10"/>
            <p:cNvSpPr>
              <a:spLocks/>
            </p:cNvSpPr>
            <p:nvPr/>
          </p:nvSpPr>
          <p:spPr bwMode="auto">
            <a:xfrm>
              <a:off x="0" y="4760"/>
              <a:ext cx="4616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5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2. Выпонять все задания;</a:t>
              </a:r>
            </a:p>
          </p:txBody>
        </p:sp>
        <p:sp>
          <p:nvSpPr>
            <p:cNvPr id="742412" name="Rectangle 11"/>
            <p:cNvSpPr>
              <a:spLocks/>
            </p:cNvSpPr>
            <p:nvPr/>
          </p:nvSpPr>
          <p:spPr bwMode="auto">
            <a:xfrm>
              <a:off x="168" y="5232"/>
              <a:ext cx="4616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5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3. Во всем подчиняться учителю.</a:t>
              </a:r>
            </a:p>
          </p:txBody>
        </p: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06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70657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06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06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57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%D0%A3%D1%80%D0%BE%D0%BA %D0%BC%D0%B0%D1%82%D0%B5%D0%BC%D0%B0%D1%82%D0%B8%D0%BA%D0%B8 %D0%B2 %D0%B4%D0%B5%D1%82%D1%81%D0%BA%D0%BE%D0%BC %D1%81%D0%B0%D0%B4%D1%83-1.mov" descr="/Users/Macbook/Desktop/Семинары/МастерКлассППТ/Презентация 1.ppt_media/Урок математики в детском саду-1.mo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13004800" cy="975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0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11404600" y="847725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3427" name="Rectangle 3"/>
          <p:cNvSpPr>
            <a:spLocks/>
          </p:cNvSpPr>
          <p:nvPr/>
        </p:nvSpPr>
        <p:spPr bwMode="auto">
          <a:xfrm>
            <a:off x="101600" y="393700"/>
            <a:ext cx="128016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5308"/>
                </a:solidFill>
                <a:latin typeface="Big Caslon"/>
                <a:ea typeface="ＭＳ Ｐゴシック"/>
                <a:cs typeface="Times"/>
                <a:sym typeface="Big Caslon"/>
              </a:rPr>
              <a:t>Типичное открытое занятие в садике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61533" fill="hold"/>
                                        <p:tgtEl>
                                          <p:spTgt spid="686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62033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462533"/>
                            </p:stCondLst>
                            <p:childTnLst>
                              <p:par>
                                <p:cTn id="1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040" fill="hold"/>
                                        <p:tgtEl>
                                          <p:spTgt spid="686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68609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86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6860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09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68610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686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 nodeType="clickPar">
                      <p:stCondLst>
                        <p:cond delay="0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686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861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3119100" cy="1049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696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6963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96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96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63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0668" name="Group 12"/>
          <p:cNvGrpSpPr>
            <a:grpSpLocks/>
          </p:cNvGrpSpPr>
          <p:nvPr/>
        </p:nvGrpSpPr>
        <p:grpSpPr bwMode="auto">
          <a:xfrm>
            <a:off x="-266700" y="317500"/>
            <a:ext cx="7594600" cy="8966200"/>
            <a:chOff x="0" y="0"/>
            <a:chExt cx="4784" cy="5648"/>
          </a:xfrm>
        </p:grpSpPr>
        <p:sp>
          <p:nvSpPr>
            <p:cNvPr id="745484" name="Rectangle 2"/>
            <p:cNvSpPr>
              <a:spLocks/>
            </p:cNvSpPr>
            <p:nvPr/>
          </p:nvSpPr>
          <p:spPr bwMode="auto">
            <a:xfrm>
              <a:off x="470" y="0"/>
              <a:ext cx="3672" cy="7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Основные принципы авторитарной педагогики</a:t>
              </a:r>
            </a:p>
          </p:txBody>
        </p:sp>
        <p:sp>
          <p:nvSpPr>
            <p:cNvPr id="745485" name="Rectangle 3"/>
            <p:cNvSpPr>
              <a:spLocks/>
            </p:cNvSpPr>
            <p:nvPr/>
          </p:nvSpPr>
          <p:spPr bwMode="auto">
            <a:xfrm>
              <a:off x="472" y="1060"/>
              <a:ext cx="3672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spcBef>
                  <a:spcPts val="1800"/>
                </a:spcBef>
              </a:pPr>
              <a:r>
                <a:rPr lang="en-US" sz="3600" u="sng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Взрослый главный</a:t>
              </a:r>
            </a:p>
          </p:txBody>
        </p:sp>
        <p:sp>
          <p:nvSpPr>
            <p:cNvPr id="745486" name="Rectangle 4"/>
            <p:cNvSpPr>
              <a:spLocks/>
            </p:cNvSpPr>
            <p:nvPr/>
          </p:nvSpPr>
          <p:spPr bwMode="auto">
            <a:xfrm>
              <a:off x="0" y="1520"/>
              <a:ext cx="4616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5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Педагогический процесс:</a:t>
              </a:r>
            </a:p>
          </p:txBody>
        </p:sp>
        <p:sp>
          <p:nvSpPr>
            <p:cNvPr id="745487" name="Rectangle 5"/>
            <p:cNvSpPr>
              <a:spLocks/>
            </p:cNvSpPr>
            <p:nvPr/>
          </p:nvSpPr>
          <p:spPr bwMode="auto">
            <a:xfrm>
              <a:off x="472" y="3704"/>
              <a:ext cx="3672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spcBef>
                  <a:spcPts val="1800"/>
                </a:spcBef>
              </a:pPr>
              <a:r>
                <a:rPr lang="en-US" sz="3600" u="sng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Ребенок подч</a:t>
              </a:r>
              <a:r>
                <a:rPr lang="ru-RU" sz="3600" u="sng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и</a:t>
              </a:r>
              <a:r>
                <a:rPr lang="en-US" sz="3600" u="sng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ненный</a:t>
              </a:r>
            </a:p>
          </p:txBody>
        </p:sp>
        <p:sp>
          <p:nvSpPr>
            <p:cNvPr id="745488" name="Rectangle 6"/>
            <p:cNvSpPr>
              <a:spLocks/>
            </p:cNvSpPr>
            <p:nvPr/>
          </p:nvSpPr>
          <p:spPr bwMode="auto">
            <a:xfrm>
              <a:off x="0" y="4148"/>
              <a:ext cx="4616" cy="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7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1. Получать и запоминать информацию;</a:t>
              </a:r>
            </a:p>
          </p:txBody>
        </p:sp>
        <p:sp>
          <p:nvSpPr>
            <p:cNvPr id="745489" name="Rectangle 7"/>
            <p:cNvSpPr>
              <a:spLocks/>
            </p:cNvSpPr>
            <p:nvPr/>
          </p:nvSpPr>
          <p:spPr bwMode="auto">
            <a:xfrm>
              <a:off x="0" y="1920"/>
              <a:ext cx="4616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5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1. Передача информации;</a:t>
              </a:r>
            </a:p>
          </p:txBody>
        </p:sp>
        <p:sp>
          <p:nvSpPr>
            <p:cNvPr id="745490" name="Rectangle 8"/>
            <p:cNvSpPr>
              <a:spLocks/>
            </p:cNvSpPr>
            <p:nvPr/>
          </p:nvSpPr>
          <p:spPr bwMode="auto">
            <a:xfrm>
              <a:off x="0" y="2684"/>
              <a:ext cx="4616" cy="6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7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3. Постоянная поддержка дисциплины.</a:t>
              </a:r>
            </a:p>
          </p:txBody>
        </p:sp>
        <p:sp>
          <p:nvSpPr>
            <p:cNvPr id="745491" name="Rectangle 9"/>
            <p:cNvSpPr>
              <a:spLocks/>
            </p:cNvSpPr>
            <p:nvPr/>
          </p:nvSpPr>
          <p:spPr bwMode="auto">
            <a:xfrm>
              <a:off x="0" y="2320"/>
              <a:ext cx="4616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5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2. Закреплении знаний;</a:t>
              </a:r>
            </a:p>
          </p:txBody>
        </p:sp>
        <p:sp>
          <p:nvSpPr>
            <p:cNvPr id="745492" name="Rectangle 10"/>
            <p:cNvSpPr>
              <a:spLocks/>
            </p:cNvSpPr>
            <p:nvPr/>
          </p:nvSpPr>
          <p:spPr bwMode="auto">
            <a:xfrm>
              <a:off x="0" y="4760"/>
              <a:ext cx="4616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5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2. Выпонять все задания;</a:t>
              </a:r>
            </a:p>
          </p:txBody>
        </p:sp>
        <p:sp>
          <p:nvSpPr>
            <p:cNvPr id="745493" name="Rectangle 11"/>
            <p:cNvSpPr>
              <a:spLocks/>
            </p:cNvSpPr>
            <p:nvPr/>
          </p:nvSpPr>
          <p:spPr bwMode="auto">
            <a:xfrm>
              <a:off x="168" y="5232"/>
              <a:ext cx="4616" cy="4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/>
            <a:lstStyle/>
            <a:p>
              <a:pPr algn="ctr">
                <a:lnSpc>
                  <a:spcPct val="50000"/>
                </a:lnSpc>
                <a:spcBef>
                  <a:spcPts val="1800"/>
                </a:spcBef>
              </a:pPr>
              <a:r>
                <a:rPr lang="en-US" sz="3600">
                  <a:solidFill>
                    <a:srgbClr val="FF050E"/>
                  </a:solidFill>
                  <a:ea typeface="ＭＳ Ｐゴシック"/>
                  <a:cs typeface="Gill Sans"/>
                  <a:sym typeface="Big Caslon"/>
                </a:rPr>
                <a:t>3. Во всем подчиняться учителю.</a:t>
              </a:r>
            </a:p>
          </p:txBody>
        </p:sp>
      </p:grpSp>
      <p:sp>
        <p:nvSpPr>
          <p:cNvPr id="70669" name="Rectangle 13"/>
          <p:cNvSpPr>
            <a:spLocks/>
          </p:cNvSpPr>
          <p:nvPr/>
        </p:nvSpPr>
        <p:spPr bwMode="auto">
          <a:xfrm>
            <a:off x="6515100" y="317500"/>
            <a:ext cx="58293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Основные принципы гуманной педагогики</a:t>
            </a:r>
          </a:p>
        </p:txBody>
      </p:sp>
      <p:sp>
        <p:nvSpPr>
          <p:cNvPr id="70670" name="Rectangle 14"/>
          <p:cNvSpPr>
            <a:spLocks/>
          </p:cNvSpPr>
          <p:nvPr/>
        </p:nvSpPr>
        <p:spPr bwMode="auto">
          <a:xfrm>
            <a:off x="6515100" y="1917700"/>
            <a:ext cx="5829300" cy="177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 u="sng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Ребенок и воспитатель полноправные участники воспитательного процесса</a:t>
            </a:r>
          </a:p>
        </p:txBody>
      </p:sp>
      <p:sp>
        <p:nvSpPr>
          <p:cNvPr id="70671" name="Rectangle 15"/>
          <p:cNvSpPr>
            <a:spLocks/>
          </p:cNvSpPr>
          <p:nvPr/>
        </p:nvSpPr>
        <p:spPr bwMode="auto">
          <a:xfrm>
            <a:off x="5765800" y="3797300"/>
            <a:ext cx="73279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50000"/>
              </a:lnSpc>
              <a:spcBef>
                <a:spcPts val="1800"/>
              </a:spcBef>
            </a:pPr>
            <a:r>
              <a:rPr lang="en-US" sz="3600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1. Духовная общность </a:t>
            </a:r>
          </a:p>
          <a:p>
            <a:pPr algn="ctr">
              <a:lnSpc>
                <a:spcPct val="50000"/>
              </a:lnSpc>
              <a:spcBef>
                <a:spcPts val="1800"/>
              </a:spcBef>
            </a:pPr>
            <a:r>
              <a:rPr lang="en-US" sz="3600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воспитателя и детей;</a:t>
            </a:r>
          </a:p>
        </p:txBody>
      </p:sp>
      <p:sp>
        <p:nvSpPr>
          <p:cNvPr id="70672" name="Rectangle 16"/>
          <p:cNvSpPr>
            <a:spLocks/>
          </p:cNvSpPr>
          <p:nvPr/>
        </p:nvSpPr>
        <p:spPr bwMode="auto">
          <a:xfrm>
            <a:off x="5765800" y="5054600"/>
            <a:ext cx="73279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50000"/>
              </a:lnSpc>
              <a:spcBef>
                <a:spcPts val="1800"/>
              </a:spcBef>
            </a:pPr>
            <a:r>
              <a:rPr lang="en-US" sz="3600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2. Сотрудничество;</a:t>
            </a:r>
          </a:p>
        </p:txBody>
      </p:sp>
      <p:sp>
        <p:nvSpPr>
          <p:cNvPr id="70673" name="Rectangle 17"/>
          <p:cNvSpPr>
            <a:spLocks/>
          </p:cNvSpPr>
          <p:nvPr/>
        </p:nvSpPr>
        <p:spPr bwMode="auto">
          <a:xfrm>
            <a:off x="5765800" y="5765800"/>
            <a:ext cx="73279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50000"/>
              </a:lnSpc>
              <a:spcBef>
                <a:spcPts val="1800"/>
              </a:spcBef>
            </a:pPr>
            <a:r>
              <a:rPr lang="en-US" sz="3600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3. Сотворчество;</a:t>
            </a:r>
          </a:p>
        </p:txBody>
      </p:sp>
      <p:sp>
        <p:nvSpPr>
          <p:cNvPr id="70674" name="Rectangle 18"/>
          <p:cNvSpPr>
            <a:spLocks/>
          </p:cNvSpPr>
          <p:nvPr/>
        </p:nvSpPr>
        <p:spPr bwMode="auto">
          <a:xfrm>
            <a:off x="6159500" y="6350000"/>
            <a:ext cx="6540500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60000"/>
              </a:lnSpc>
              <a:spcBef>
                <a:spcPts val="1800"/>
              </a:spcBef>
            </a:pPr>
            <a:r>
              <a:rPr lang="en-US" sz="3600" u="sng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Педагогический процесс естественно вписан в жизнь детей:</a:t>
            </a:r>
          </a:p>
        </p:txBody>
      </p:sp>
      <p:sp>
        <p:nvSpPr>
          <p:cNvPr id="70675" name="Rectangle 19"/>
          <p:cNvSpPr>
            <a:spLocks/>
          </p:cNvSpPr>
          <p:nvPr/>
        </p:nvSpPr>
        <p:spPr bwMode="auto">
          <a:xfrm>
            <a:off x="5765800" y="7639050"/>
            <a:ext cx="73279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  <a:spcBef>
                <a:spcPts val="1800"/>
              </a:spcBef>
            </a:pPr>
            <a:r>
              <a:rPr lang="en-US" sz="3600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1. Развитие;</a:t>
            </a:r>
          </a:p>
        </p:txBody>
      </p:sp>
      <p:sp>
        <p:nvSpPr>
          <p:cNvPr id="70676" name="Rectangle 20"/>
          <p:cNvSpPr>
            <a:spLocks/>
          </p:cNvSpPr>
          <p:nvPr/>
        </p:nvSpPr>
        <p:spPr bwMode="auto">
          <a:xfrm>
            <a:off x="5765800" y="8216900"/>
            <a:ext cx="73279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  <a:spcBef>
                <a:spcPts val="1800"/>
              </a:spcBef>
            </a:pPr>
            <a:r>
              <a:rPr lang="en-US" sz="3600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2. Взросление;</a:t>
            </a:r>
          </a:p>
        </p:txBody>
      </p:sp>
      <p:sp>
        <p:nvSpPr>
          <p:cNvPr id="70677" name="Rectangle 21"/>
          <p:cNvSpPr>
            <a:spLocks/>
          </p:cNvSpPr>
          <p:nvPr/>
        </p:nvSpPr>
        <p:spPr bwMode="auto">
          <a:xfrm>
            <a:off x="5676900" y="8837613"/>
            <a:ext cx="73279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70000"/>
              </a:lnSpc>
              <a:spcBef>
                <a:spcPts val="1800"/>
              </a:spcBef>
            </a:pPr>
            <a:r>
              <a:rPr lang="en-US" sz="3600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3. Свобода;</a:t>
            </a: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4040" fill="hold"/>
                                        <p:tgtEl>
                                          <p:spTgt spid="706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0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0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7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0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0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0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70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0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0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9" fill="hold" display="0">
                  <p:stCondLst>
                    <p:cond delay="indefinite"/>
                  </p:stCondLst>
                </p:cTn>
                <p:tgtEl>
                  <p:spTgt spid="70657"/>
                </p:tgtEl>
              </p:cMediaNode>
            </p:video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706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 nodeType="clickPar">
                      <p:stCondLst>
                        <p:cond delay="0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4" dur="1" fill="hold"/>
                                        <p:tgtEl>
                                          <p:spTgt spid="706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0657"/>
                  </p:tgtEl>
                </p:cond>
              </p:nextCondLst>
            </p:seq>
          </p:childTnLst>
        </p:cTn>
      </p:par>
    </p:tnLst>
    <p:bldLst>
      <p:bldP spid="70669" grpId="0" autoUpdateAnimBg="0"/>
      <p:bldP spid="70670" grpId="0" autoUpdateAnimBg="0"/>
      <p:bldP spid="70671" grpId="0" autoUpdateAnimBg="0"/>
      <p:bldP spid="70672" grpId="0" autoUpdateAnimBg="0"/>
      <p:bldP spid="70673" grpId="0" autoUpdateAnimBg="0"/>
      <p:bldP spid="70674" grpId="0" autoUpdateAnimBg="0"/>
      <p:bldP spid="70675" grpId="0" autoUpdateAnimBg="0"/>
      <p:bldP spid="70676" grpId="0" autoUpdateAnimBg="0"/>
      <p:bldP spid="7067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Logo Uncompr ax-5.mov" descr="/Users/Macbook/Desktop/Семинары/МастерКлассППТ/Презентация 1.ppt_media/Logo Uncompr ax-5.mov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1337925" y="8420100"/>
            <a:ext cx="16668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6498" name="Rectangle 2"/>
          <p:cNvSpPr>
            <a:spLocks/>
          </p:cNvSpPr>
          <p:nvPr/>
        </p:nvSpPr>
        <p:spPr bwMode="auto">
          <a:xfrm>
            <a:off x="2663825" y="825500"/>
            <a:ext cx="58293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FF050E"/>
                </a:solidFill>
                <a:ea typeface="ＭＳ Ｐゴシック"/>
                <a:cs typeface="Gill Sans"/>
                <a:sym typeface="Big Caslon"/>
              </a:rPr>
              <a:t>Два типа обучения:</a:t>
            </a:r>
          </a:p>
        </p:txBody>
      </p:sp>
      <p:sp>
        <p:nvSpPr>
          <p:cNvPr id="71683" name="Rectangle 3"/>
          <p:cNvSpPr>
            <a:spLocks/>
          </p:cNvSpPr>
          <p:nvPr/>
        </p:nvSpPr>
        <p:spPr bwMode="auto">
          <a:xfrm>
            <a:off x="165100" y="2730500"/>
            <a:ext cx="58293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Спонтанное</a:t>
            </a:r>
          </a:p>
        </p:txBody>
      </p:sp>
      <p:sp>
        <p:nvSpPr>
          <p:cNvPr id="71684" name="Rectangle 4"/>
          <p:cNvSpPr>
            <a:spLocks/>
          </p:cNvSpPr>
          <p:nvPr/>
        </p:nvSpPr>
        <p:spPr bwMode="auto">
          <a:xfrm>
            <a:off x="6057900" y="5956300"/>
            <a:ext cx="58293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Реактивное</a:t>
            </a:r>
          </a:p>
        </p:txBody>
      </p:sp>
      <p:sp>
        <p:nvSpPr>
          <p:cNvPr id="71685" name="Rectangle 5"/>
          <p:cNvSpPr>
            <a:spLocks/>
          </p:cNvSpPr>
          <p:nvPr/>
        </p:nvSpPr>
        <p:spPr bwMode="auto">
          <a:xfrm>
            <a:off x="2667000" y="4343400"/>
            <a:ext cx="5829300" cy="66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spcBef>
                <a:spcPts val="1800"/>
              </a:spcBef>
            </a:pPr>
            <a:r>
              <a:rPr lang="en-US" sz="3600">
                <a:solidFill>
                  <a:srgbClr val="001F67"/>
                </a:solidFill>
                <a:ea typeface="ＭＳ Ｐゴシック"/>
                <a:cs typeface="Gill Sans"/>
                <a:sym typeface="Big Caslon"/>
              </a:rPr>
              <a:t>Спонтанно-реактивное</a:t>
            </a:r>
          </a:p>
        </p:txBody>
      </p:sp>
      <p:sp>
        <p:nvSpPr>
          <p:cNvPr id="746502" name="Line 6"/>
          <p:cNvSpPr>
            <a:spLocks noChangeShapeType="1"/>
          </p:cNvSpPr>
          <p:nvPr/>
        </p:nvSpPr>
        <p:spPr bwMode="auto">
          <a:xfrm rot="10800000">
            <a:off x="881063" y="8262938"/>
            <a:ext cx="10252075" cy="15875"/>
          </a:xfrm>
          <a:prstGeom prst="line">
            <a:avLst/>
          </a:prstGeom>
          <a:noFill/>
          <a:ln w="25400">
            <a:solidFill>
              <a:schemeClr val="tx1"/>
            </a:solidFill>
            <a:miter lim="800000"/>
            <a:headEnd type="stealth" w="med" len="med"/>
            <a:tailEnd/>
          </a:ln>
        </p:spPr>
        <p:txBody>
          <a:bodyPr lIns="0" tIns="0" rIns="0" bIns="0"/>
          <a:lstStyle/>
          <a:p>
            <a:endParaRPr lang="ru-RU"/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040" fill="hold"/>
                                        <p:tgtEl>
                                          <p:spTgt spid="716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1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5" fill="hold" display="0">
                  <p:stCondLst>
                    <p:cond delay="indefinite"/>
                  </p:stCondLst>
                </p:cTn>
                <p:tgtEl>
                  <p:spTgt spid="71681"/>
                </p:tgtEl>
              </p:cMediaNode>
            </p:video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16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 nodeType="clickPar">
                      <p:stCondLst>
                        <p:cond delay="0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0" dur="1" fill="hold"/>
                                        <p:tgtEl>
                                          <p:spTgt spid="7168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681"/>
                  </p:tgtEl>
                </p:cond>
              </p:nextCondLst>
            </p:seq>
          </p:childTnLst>
        </p:cTn>
      </p:par>
    </p:tnLst>
    <p:bldLst>
      <p:bldP spid="71683" grpId="0" autoUpdateAnimBg="0"/>
      <p:bldP spid="71684" grpId="0" autoUpdateAnimBg="0"/>
      <p:bldP spid="71685" grpId="0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5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60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Заголовок и пункты">
  <a:themeElements>
    <a:clrScheme name="Заголовок и пункт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Пустой">
  <a:themeElements>
    <a:clrScheme name="Пустой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стой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ст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Заголовок и пункты - слева">
  <a:themeElements>
    <a:clrScheme name="Заголовок и пункты - слев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ле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ле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Заголовок и пункты - 2 столбца">
  <a:themeElements>
    <a:clrScheme name="Заголовок и пункты - 2 столбц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2 столбц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2 столбц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Заголовок и пункты - справа">
  <a:themeElements>
    <a:clrScheme name="Заголовок и пункты - справа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пра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пра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Заголовок, пункты и фото">
  <a:themeElements>
    <a:clrScheme name="Заголовок, пункты и фото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, пункты и фот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, пункты и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Пункты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Заголовок - по центру">
  <a:themeElements>
    <a:clrScheme name="Заголовок - по центру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по центр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по центр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Заголовок - по центру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по центр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по центр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Заголовок и подзаголовок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Фото - горизонтально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Заголовок и пункты">
  <a:themeElements>
    <a:clrScheme name="">
      <a:dk1>
        <a:srgbClr val="414141"/>
      </a:dk1>
      <a:lt1>
        <a:srgbClr val="FFFFFF"/>
      </a:lt1>
      <a:dk2>
        <a:srgbClr val="000000"/>
      </a:dk2>
      <a:lt2>
        <a:srgbClr val="00000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Фото - горизонтально, с отражением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Фото - вертикально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Фото - вертикально, с отражением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Заголовок - вверху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вверх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вверх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Пустой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стой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ст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Заголовок и пункты - слева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ле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ле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Заголовок и пункты - 2 столбца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2 столбц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2 столбц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Заголовок и пункты - справа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пра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пра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Заголовок, пункты и фото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, пункты и фот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, пункты и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9.xml><?xml version="1.0" encoding="utf-8"?>
<a:theme xmlns:a="http://schemas.openxmlformats.org/drawingml/2006/main" name="Пункты">
  <a:themeElements>
    <a:clrScheme name="Пункт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Заголовок и пункты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0.xml><?xml version="1.0" encoding="utf-8"?>
<a:theme xmlns:a="http://schemas.openxmlformats.org/drawingml/2006/main" name="Заголовок и подзаголовок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1.xml><?xml version="1.0" encoding="utf-8"?>
<a:theme xmlns:a="http://schemas.openxmlformats.org/drawingml/2006/main" name="Фото - вертикально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2.xml><?xml version="1.0" encoding="utf-8"?>
<a:theme xmlns:a="http://schemas.openxmlformats.org/drawingml/2006/main" name="Фото - вертикально - темный цвет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 - темный цвет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 - темный цве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3.xml><?xml version="1.0" encoding="utf-8"?>
<a:theme xmlns:a="http://schemas.openxmlformats.org/drawingml/2006/main" name="Заголовок - по центру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по центру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по центр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4.xml><?xml version="1.0" encoding="utf-8"?>
<a:theme xmlns:a="http://schemas.openxmlformats.org/drawingml/2006/main" name="Фото - горизонтально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5.xml><?xml version="1.0" encoding="utf-8"?>
<a:theme xmlns:a="http://schemas.openxmlformats.org/drawingml/2006/main" name="Фото - горизонтально - темный цвет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 - темный цвет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 - темный цве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6.xml><?xml version="1.0" encoding="utf-8"?>
<a:theme xmlns:a="http://schemas.openxmlformats.org/drawingml/2006/main" name="Заголовок и подзаголовок - фото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 - фото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-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7.xml><?xml version="1.0" encoding="utf-8"?>
<a:theme xmlns:a="http://schemas.openxmlformats.org/drawingml/2006/main" name="Заголовок и подзаголовок - фото - темный цвет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 - фото - темный цвет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- фото - темный цве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8.xml><?xml version="1.0" encoding="utf-8"?>
<a:theme xmlns:a="http://schemas.openxmlformats.org/drawingml/2006/main" name="Заголовок и пункты - справа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права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пра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9.xml><?xml version="1.0" encoding="utf-8"?>
<a:theme xmlns:a="http://schemas.openxmlformats.org/drawingml/2006/main" name="Заголовок и пункты - 2 столбца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2 столбца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2 столбц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Заголовок и пункты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0.xml><?xml version="1.0" encoding="utf-8"?>
<a:theme xmlns:a="http://schemas.openxmlformats.org/drawingml/2006/main" name="Заголовок и пункты - слева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лева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ле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1.xml><?xml version="1.0" encoding="utf-8"?>
<a:theme xmlns:a="http://schemas.openxmlformats.org/drawingml/2006/main" name="Заголовок, пункты и фото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, пункты и фото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, пункты и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2.xml><?xml version="1.0" encoding="utf-8"?>
<a:theme xmlns:a="http://schemas.openxmlformats.org/drawingml/2006/main" name="Пункты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нкты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3.xml><?xml version="1.0" encoding="utf-8"?>
<a:theme xmlns:a="http://schemas.openxmlformats.org/drawingml/2006/main" name="Пустой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стой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ст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4.xml><?xml version="1.0" encoding="utf-8"?>
<a:theme xmlns:a="http://schemas.openxmlformats.org/drawingml/2006/main" name="Пустой - темный цвет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стой - темный цвет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стой - темный цве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5.xml><?xml version="1.0" encoding="utf-8"?>
<a:theme xmlns:a="http://schemas.openxmlformats.org/drawingml/2006/main" name="Заголовок - вверху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вверху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вверх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6.xml><?xml version="1.0" encoding="utf-8"?>
<a:theme xmlns:a="http://schemas.openxmlformats.org/drawingml/2006/main" name="Заголовок - вверху - темный цвет">
  <a:themeElements>
    <a:clrScheme name="">
      <a:dk1>
        <a:srgbClr val="414141"/>
      </a:dk1>
      <a:lt1>
        <a:srgbClr val="FFFFFF"/>
      </a:lt1>
      <a:dk2>
        <a:srgbClr val="000000"/>
      </a:dk2>
      <a:lt2>
        <a:srgbClr val="808080"/>
      </a:lt2>
      <a:accent1>
        <a:srgbClr val="6C7472"/>
      </a:accent1>
      <a:accent2>
        <a:srgbClr val="333399"/>
      </a:accent2>
      <a:accent3>
        <a:srgbClr val="FFFFFF"/>
      </a:accent3>
      <a:accent4>
        <a:srgbClr val="363636"/>
      </a:accent4>
      <a:accent5>
        <a:srgbClr val="BABCBC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вверху - темный цвет">
      <a:majorFont>
        <a:latin typeface="Gill Sans Light"/>
        <a:ea typeface="ヒラギノ角ゴ ProN W3"/>
        <a:cs typeface="ヒラギノ角ゴ ProN W3"/>
      </a:majorFont>
      <a:minorFont>
        <a:latin typeface="Gill Sans Light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вверху - темный цвет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7.xml><?xml version="1.0" encoding="utf-8"?>
<a:theme xmlns:a="http://schemas.openxmlformats.org/drawingml/2006/main" name="Пункты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нкты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нкт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8.xml><?xml version="1.0" encoding="utf-8"?>
<a:theme xmlns:a="http://schemas.openxmlformats.org/drawingml/2006/main" name="Заголовок и подзаголовок">
  <a:themeElements>
    <a:clrScheme name="Заголовок и подзаголовок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9.xml><?xml version="1.0" encoding="utf-8"?>
<a:theme xmlns:a="http://schemas.openxmlformats.org/drawingml/2006/main" name="Заголовок - по центру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по центр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по центр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Фото - горизонтально">
  <a:themeElements>
    <a:clrScheme name="Фото - горизонтально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0.xml><?xml version="1.0" encoding="utf-8"?>
<a:theme xmlns:a="http://schemas.openxmlformats.org/drawingml/2006/main" name="Заголовок и подзаголовок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одзаголовок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одзаголовок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1.xml><?xml version="1.0" encoding="utf-8"?>
<a:theme xmlns:a="http://schemas.openxmlformats.org/drawingml/2006/main" name="Фото - горизонтально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2.xml><?xml version="1.0" encoding="utf-8"?>
<a:theme xmlns:a="http://schemas.openxmlformats.org/drawingml/2006/main" name="Фото - горизонтально, с отражением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3.xml><?xml version="1.0" encoding="utf-8"?>
<a:theme xmlns:a="http://schemas.openxmlformats.org/drawingml/2006/main" name="Фото - вертикально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4.xml><?xml version="1.0" encoding="utf-8"?>
<a:theme xmlns:a="http://schemas.openxmlformats.org/drawingml/2006/main" name="Фото - вертикально, с отражением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5.xml><?xml version="1.0" encoding="utf-8"?>
<a:theme xmlns:a="http://schemas.openxmlformats.org/drawingml/2006/main" name="Заголовок - вверху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вверх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вверх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6.xml><?xml version="1.0" encoding="utf-8"?>
<a:theme xmlns:a="http://schemas.openxmlformats.org/drawingml/2006/main" name="Пустой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Пустой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Пустой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7.xml><?xml version="1.0" encoding="utf-8"?>
<a:theme xmlns:a="http://schemas.openxmlformats.org/drawingml/2006/main" name="Заголовок и пункты - слева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ле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ле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8.xml><?xml version="1.0" encoding="utf-8"?>
<a:theme xmlns:a="http://schemas.openxmlformats.org/drawingml/2006/main" name="Заголовок и пункты - 2 столбца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2 столбц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2 столбц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9.xml><?xml version="1.0" encoding="utf-8"?>
<a:theme xmlns:a="http://schemas.openxmlformats.org/drawingml/2006/main" name="Заголовок и пункты - справа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и пункты - справа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и пункты - справа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Фото - горизонтально, с отражением">
  <a:themeElements>
    <a:clrScheme name="Фото - горизонтально, с отражением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горизонт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горизонт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0.xml><?xml version="1.0" encoding="utf-8"?>
<a:theme xmlns:a="http://schemas.openxmlformats.org/drawingml/2006/main" name="Заголовок, пункты и фото">
  <a:themeElements>
    <a:clrScheme name="">
      <a:dk1>
        <a:srgbClr val="808080"/>
      </a:dk1>
      <a:lt1>
        <a:srgbClr val="FFFFFF"/>
      </a:lt1>
      <a:dk2>
        <a:srgbClr val="000000"/>
      </a:dk2>
      <a:lt2>
        <a:srgbClr val="000000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, пункты и фот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, пункты и фот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Фото - вертикально">
  <a:themeElements>
    <a:clrScheme name="Фото - вертикально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Фото - вертикально, с отражением">
  <a:themeElements>
    <a:clrScheme name="Фото - вертикально, с отражением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Фото - вертикально, с отражением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Фото - вертикально, с отражение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Заголовок - вверху">
  <a:themeElements>
    <a:clrScheme name="Заголовок - вверху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Заголовок - вверху">
      <a:majorFont>
        <a:latin typeface="Gill Sans"/>
        <a:ea typeface="ヒラギノ角ゴ ProN W3"/>
        <a:cs typeface="ヒラギノ角ゴ ProN W3"/>
      </a:majorFont>
      <a:minorFont>
        <a:latin typeface="Gill Sans"/>
        <a:ea typeface="ヒラギノ角ゴ ProN W3"/>
        <a:cs typeface="ヒラギノ角ゴ ProN W3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Заголовок - вверх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1097</TotalTime>
  <Pages>0</Pages>
  <Words>287</Words>
  <Characters>0</Characters>
  <Application>Microsoft Macintosh PowerPoint</Application>
  <PresentationFormat>Произвольный</PresentationFormat>
  <Lines>0</Lines>
  <Paragraphs>83</Paragraphs>
  <Slides>29</Slides>
  <Notes>0</Notes>
  <HiddenSlides>0</HiddenSlides>
  <MMClips>36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Шаблон оформления</vt:lpstr>
      </vt:variant>
      <vt:variant>
        <vt:i4>60</vt:i4>
      </vt:variant>
      <vt:variant>
        <vt:lpstr>Заголовки слайдов</vt:lpstr>
      </vt:variant>
      <vt:variant>
        <vt:i4>29</vt:i4>
      </vt:variant>
    </vt:vector>
  </HeadingPairs>
  <TitlesOfParts>
    <vt:vector size="98" baseType="lpstr">
      <vt:lpstr>Gill Sans</vt:lpstr>
      <vt:lpstr>ヒラギノ角ゴ ProN W3</vt:lpstr>
      <vt:lpstr>Arial</vt:lpstr>
      <vt:lpstr>Calibri</vt:lpstr>
      <vt:lpstr>Gill Sans Light</vt:lpstr>
      <vt:lpstr>ＭＳ Ｐゴシック</vt:lpstr>
      <vt:lpstr>Big Caslon</vt:lpstr>
      <vt:lpstr>Times</vt:lpstr>
      <vt:lpstr>Cambria</vt:lpstr>
      <vt:lpstr>Заголовок и пункты</vt:lpstr>
      <vt:lpstr>Заголовок и пункты</vt:lpstr>
      <vt:lpstr>Заголовок и пункты</vt:lpstr>
      <vt:lpstr>Заголовок и пункты</vt:lpstr>
      <vt:lpstr>Фото - горизонтально</vt:lpstr>
      <vt:lpstr>Фото - горизонтально, с отражением</vt:lpstr>
      <vt:lpstr>Фото - вертикально</vt:lpstr>
      <vt:lpstr>Фото - вертикально, с отражением</vt:lpstr>
      <vt:lpstr>Заголовок - вверху</vt:lpstr>
      <vt:lpstr>Пустой</vt:lpstr>
      <vt:lpstr>Заголовок и пункты - слева</vt:lpstr>
      <vt:lpstr>Заголовок и пункты - 2 столбца</vt:lpstr>
      <vt:lpstr>Заголовок и пункты - справа</vt:lpstr>
      <vt:lpstr>Заголовок, пункты и фото</vt:lpstr>
      <vt:lpstr>Пункты</vt:lpstr>
      <vt:lpstr>Заголовок - по центру</vt:lpstr>
      <vt:lpstr>Заголовок - по центру</vt:lpstr>
      <vt:lpstr>Заголовок и подзаголовок</vt:lpstr>
      <vt:lpstr>Фото - горизонтально</vt:lpstr>
      <vt:lpstr>Фото - горизонтально, с отражением</vt:lpstr>
      <vt:lpstr>Фото - вертикально</vt:lpstr>
      <vt:lpstr>Фото - вертикально, с отражением</vt:lpstr>
      <vt:lpstr>Заголовок - вверху</vt:lpstr>
      <vt:lpstr>Пустой</vt:lpstr>
      <vt:lpstr>Заголовок и пункты - слева</vt:lpstr>
      <vt:lpstr>Заголовок и пункты - 2 столбца</vt:lpstr>
      <vt:lpstr>Заголовок и пункты - справа</vt:lpstr>
      <vt:lpstr>Заголовок, пункты и фото</vt:lpstr>
      <vt:lpstr>Пункты</vt:lpstr>
      <vt:lpstr>Заголовок и подзаголовок</vt:lpstr>
      <vt:lpstr>Фото - вертикально</vt:lpstr>
      <vt:lpstr>Фото - вертикально - темный цвет</vt:lpstr>
      <vt:lpstr>Заголовок - по центру</vt:lpstr>
      <vt:lpstr>Фото - горизонтально</vt:lpstr>
      <vt:lpstr>Фото - горизонтально - темный цвет</vt:lpstr>
      <vt:lpstr>Заголовок и подзаголовок - фото</vt:lpstr>
      <vt:lpstr>Заголовок и подзаголовок - фото - темный цвет</vt:lpstr>
      <vt:lpstr>Заголовок и пункты - справа</vt:lpstr>
      <vt:lpstr>Заголовок и пункты - 2 столбца</vt:lpstr>
      <vt:lpstr>Заголовок и пункты - слева</vt:lpstr>
      <vt:lpstr>Заголовок, пункты и фото</vt:lpstr>
      <vt:lpstr>Пункты</vt:lpstr>
      <vt:lpstr>Пустой</vt:lpstr>
      <vt:lpstr>Пустой - темный цвет</vt:lpstr>
      <vt:lpstr>Заголовок - вверху</vt:lpstr>
      <vt:lpstr>Заголовок - вверху - темный цвет</vt:lpstr>
      <vt:lpstr>Пункты</vt:lpstr>
      <vt:lpstr>Заголовок и подзаголовок</vt:lpstr>
      <vt:lpstr>Заголовок - по центру</vt:lpstr>
      <vt:lpstr>Заголовок и подзаголовок</vt:lpstr>
      <vt:lpstr>Фото - горизонтально</vt:lpstr>
      <vt:lpstr>Фото - горизонтально, с отражением</vt:lpstr>
      <vt:lpstr>Фото - вертикально</vt:lpstr>
      <vt:lpstr>Фото - вертикально, с отражением</vt:lpstr>
      <vt:lpstr>Заголовок - вверху</vt:lpstr>
      <vt:lpstr>Пустой</vt:lpstr>
      <vt:lpstr>Заголовок и пункты - слева</vt:lpstr>
      <vt:lpstr>Заголовок и пункты - 2 столбца</vt:lpstr>
      <vt:lpstr>Заголовок и пункты - справа</vt:lpstr>
      <vt:lpstr>Заголовок, пункты и фото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/>
  <cp:keywords/>
  <dc:description/>
  <cp:lastModifiedBy>www.PHILka.RU</cp:lastModifiedBy>
  <cp:revision>12</cp:revision>
  <dcterms:modified xsi:type="dcterms:W3CDTF">2013-11-10T17:00:00Z</dcterms:modified>
</cp:coreProperties>
</file>