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Masters/slideMaster40.xml" ContentType="application/vnd.openxmlformats-officedocument.presentationml.slideMaster+xml"/>
  <Override PartName="/ppt/slideMasters/slideMaster41.xml" ContentType="application/vnd.openxmlformats-officedocument.presentationml.slideMaster+xml"/>
  <Override PartName="/ppt/slideMasters/slideMaster42.xml" ContentType="application/vnd.openxmlformats-officedocument.presentationml.slideMaster+xml"/>
  <Override PartName="/ppt/slideMasters/slideMaster43.xml" ContentType="application/vnd.openxmlformats-officedocument.presentationml.slideMaster+xml"/>
  <Override PartName="/ppt/slideMasters/slideMaster44.xml" ContentType="application/vnd.openxmlformats-officedocument.presentationml.slideMaster+xml"/>
  <Override PartName="/ppt/slideMasters/slideMaster45.xml" ContentType="application/vnd.openxmlformats-officedocument.presentationml.slideMaster+xml"/>
  <Override PartName="/ppt/slideMasters/slideMaster46.xml" ContentType="application/vnd.openxmlformats-officedocument.presentationml.slideMaster+xml"/>
  <Override PartName="/ppt/slideMasters/slideMaster47.xml" ContentType="application/vnd.openxmlformats-officedocument.presentationml.slideMaster+xml"/>
  <Override PartName="/ppt/slideMasters/slideMaster48.xml" ContentType="application/vnd.openxmlformats-officedocument.presentationml.slideMaster+xml"/>
  <Override PartName="/ppt/slideMasters/slideMaster49.xml" ContentType="application/vnd.openxmlformats-officedocument.presentationml.slideMaster+xml"/>
  <Override PartName="/ppt/slideMasters/slideMaster50.xml" ContentType="application/vnd.openxmlformats-officedocument.presentationml.slideMaster+xml"/>
  <Override PartName="/ppt/slideMasters/slideMaster51.xml" ContentType="application/vnd.openxmlformats-officedocument.presentationml.slideMaster+xml"/>
  <Override PartName="/ppt/slideMasters/slideMaster52.xml" ContentType="application/vnd.openxmlformats-officedocument.presentationml.slideMaster+xml"/>
  <Override PartName="/ppt/slideMasters/slideMaster53.xml" ContentType="application/vnd.openxmlformats-officedocument.presentationml.slideMaster+xml"/>
  <Override PartName="/ppt/slideMasters/slideMaster54.xml" ContentType="application/vnd.openxmlformats-officedocument.presentationml.slideMaster+xml"/>
  <Override PartName="/ppt/slideMasters/slideMaster55.xml" ContentType="application/vnd.openxmlformats-officedocument.presentationml.slideMaster+xml"/>
  <Override PartName="/ppt/slideMasters/slideMaster56.xml" ContentType="application/vnd.openxmlformats-officedocument.presentationml.slideMaster+xml"/>
  <Override PartName="/ppt/slideMasters/slideMaster57.xml" ContentType="application/vnd.openxmlformats-officedocument.presentationml.slideMaster+xml"/>
  <Override PartName="/ppt/slideMasters/slideMaster58.xml" ContentType="application/vnd.openxmlformats-officedocument.presentationml.slideMaster+xml"/>
  <Override PartName="/ppt/slideMasters/slideMaster59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theme/theme20.xml" ContentType="application/vnd.openxmlformats-officedocument.theme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theme/theme21.xml" ContentType="application/vnd.openxmlformats-officedocument.theme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theme/theme22.xml" ContentType="application/vnd.openxmlformats-officedocument.theme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theme/theme23.xml" ContentType="application/vnd.openxmlformats-officedocument.theme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theme/theme24.xml" ContentType="application/vnd.openxmlformats-officedocument.theme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theme/theme25.xml" ContentType="application/vnd.openxmlformats-officedocument.theme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286.xml" ContentType="application/vnd.openxmlformats-officedocument.presentationml.slideLayout+xml"/>
  <Override PartName="/ppt/theme/theme26.xml" ContentType="application/vnd.openxmlformats-officedocument.theme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297.xml" ContentType="application/vnd.openxmlformats-officedocument.presentationml.slideLayout+xml"/>
  <Override PartName="/ppt/theme/theme27.xml" ContentType="application/vnd.openxmlformats-officedocument.theme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ppt/slideLayouts/slideLayout309.xml" ContentType="application/vnd.openxmlformats-officedocument.presentationml.slideLayout+xml"/>
  <Override PartName="/ppt/slideLayouts/slideLayout310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19.xml" ContentType="application/vnd.openxmlformats-officedocument.presentationml.slideLayout+xml"/>
  <Override PartName="/ppt/theme/theme29.xml" ContentType="application/vnd.openxmlformats-officedocument.theme+xml"/>
  <Override PartName="/ppt/slideLayouts/slideLayout320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26.xml" ContentType="application/vnd.openxmlformats-officedocument.presentationml.slideLayout+xml"/>
  <Override PartName="/ppt/slideLayouts/slideLayout327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30.xml" ContentType="application/vnd.openxmlformats-officedocument.presentationml.slideLayout+xml"/>
  <Override PartName="/ppt/theme/theme30.xml" ContentType="application/vnd.openxmlformats-officedocument.theme+xml"/>
  <Override PartName="/ppt/slideLayouts/slideLayout331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36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38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341.xml" ContentType="application/vnd.openxmlformats-officedocument.presentationml.slideLayout+xml"/>
  <Override PartName="/ppt/theme/theme31.xml" ContentType="application/vnd.openxmlformats-officedocument.theme+xml"/>
  <Override PartName="/ppt/slideLayouts/slideLayout342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46.xml" ContentType="application/vnd.openxmlformats-officedocument.presentationml.slideLayout+xml"/>
  <Override PartName="/ppt/slideLayouts/slideLayout347.xml" ContentType="application/vnd.openxmlformats-officedocument.presentationml.slideLayout+xml"/>
  <Override PartName="/ppt/slideLayouts/slideLayout348.xml" ContentType="application/vnd.openxmlformats-officedocument.presentationml.slideLayout+xml"/>
  <Override PartName="/ppt/slideLayouts/slideLayout349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352.xml" ContentType="application/vnd.openxmlformats-officedocument.presentationml.slideLayout+xml"/>
  <Override PartName="/ppt/theme/theme32.xml" ContentType="application/vnd.openxmlformats-officedocument.theme+xml"/>
  <Override PartName="/ppt/slideLayouts/slideLayout353.xml" ContentType="application/vnd.openxmlformats-officedocument.presentationml.slideLayout+xml"/>
  <Override PartName="/ppt/slideLayouts/slideLayout354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357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359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363.xml" ContentType="application/vnd.openxmlformats-officedocument.presentationml.slideLayout+xml"/>
  <Override PartName="/ppt/theme/theme33.xml" ContentType="application/vnd.openxmlformats-officedocument.theme+xml"/>
  <Override PartName="/ppt/slideLayouts/slideLayout364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366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374.xml" ContentType="application/vnd.openxmlformats-officedocument.presentationml.slideLayout+xml"/>
  <Override PartName="/ppt/theme/theme34.xml" ContentType="application/vnd.openxmlformats-officedocument.theme+xml"/>
  <Override PartName="/ppt/slideLayouts/slideLayout375.xml" ContentType="application/vnd.openxmlformats-officedocument.presentationml.slideLayout+xml"/>
  <Override PartName="/ppt/slideLayouts/slideLayout376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378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385.xml" ContentType="application/vnd.openxmlformats-officedocument.presentationml.slideLayout+xml"/>
  <Override PartName="/ppt/theme/theme35.xml" ContentType="application/vnd.openxmlformats-officedocument.theme+xml"/>
  <Override PartName="/ppt/slideLayouts/slideLayout386.xml" ContentType="application/vnd.openxmlformats-officedocument.presentationml.slideLayout+xml"/>
  <Override PartName="/ppt/slideLayouts/slideLayout387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389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396.xml" ContentType="application/vnd.openxmlformats-officedocument.presentationml.slideLayout+xml"/>
  <Override PartName="/ppt/theme/theme36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399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07.xml" ContentType="application/vnd.openxmlformats-officedocument.presentationml.slideLayout+xml"/>
  <Override PartName="/ppt/theme/theme37.xml" ContentType="application/vnd.openxmlformats-officedocument.theme+xml"/>
  <Override PartName="/ppt/slideLayouts/slideLayout408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14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16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8.xml" ContentType="application/vnd.openxmlformats-officedocument.theme+xml"/>
  <Override PartName="/ppt/slideLayouts/slideLayout419.xml" ContentType="application/vnd.openxmlformats-officedocument.presentationml.slideLayout+xml"/>
  <Override PartName="/ppt/slideLayouts/slideLayout420.xml" ContentType="application/vnd.openxmlformats-officedocument.presentationml.slideLayout+xml"/>
  <Override PartName="/ppt/slideLayouts/slideLayout421.xml" ContentType="application/vnd.openxmlformats-officedocument.presentationml.slideLayout+xml"/>
  <Override PartName="/ppt/slideLayouts/slideLayout422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29.xml" ContentType="application/vnd.openxmlformats-officedocument.presentationml.slideLayout+xml"/>
  <Override PartName="/ppt/theme/theme39.xml" ContentType="application/vnd.openxmlformats-officedocument.theme+xml"/>
  <Override PartName="/ppt/slideLayouts/slideLayout430.xml" ContentType="application/vnd.openxmlformats-officedocument.presentationml.slideLayout+xml"/>
  <Override PartName="/ppt/slideLayouts/slideLayout431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40.xml" ContentType="application/vnd.openxmlformats-officedocument.presentationml.slideLayout+xml"/>
  <Override PartName="/ppt/theme/theme40.xml" ContentType="application/vnd.openxmlformats-officedocument.theme+xml"/>
  <Override PartName="/ppt/slideLayouts/slideLayout441.xml" ContentType="application/vnd.openxmlformats-officedocument.presentationml.slideLayout+xml"/>
  <Override PartName="/ppt/slideLayouts/slideLayout442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44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451.xml" ContentType="application/vnd.openxmlformats-officedocument.presentationml.slideLayout+xml"/>
  <Override PartName="/ppt/theme/theme41.xml" ContentType="application/vnd.openxmlformats-officedocument.theme+xml"/>
  <Override PartName="/ppt/slideLayouts/slideLayout452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462.xml" ContentType="application/vnd.openxmlformats-officedocument.presentationml.slideLayout+xml"/>
  <Override PartName="/ppt/theme/theme42.xml" ContentType="application/vnd.openxmlformats-officedocument.theme+xml"/>
  <Override PartName="/ppt/slideLayouts/slideLayout463.xml" ContentType="application/vnd.openxmlformats-officedocument.presentationml.slideLayout+xml"/>
  <Override PartName="/ppt/slideLayouts/slideLayout464.xml" ContentType="application/vnd.openxmlformats-officedocument.presentationml.slideLayout+xml"/>
  <Override PartName="/ppt/slideLayouts/slideLayout465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Layouts/slideLayout470.xml" ContentType="application/vnd.openxmlformats-officedocument.presentationml.slideLayout+xml"/>
  <Override PartName="/ppt/slideLayouts/slideLayout471.xml" ContentType="application/vnd.openxmlformats-officedocument.presentationml.slideLayout+xml"/>
  <Override PartName="/ppt/slideLayouts/slideLayout472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3.xml" ContentType="application/vnd.openxmlformats-officedocument.theme+xml"/>
  <Override PartName="/ppt/slideLayouts/slideLayout474.xml" ContentType="application/vnd.openxmlformats-officedocument.presentationml.slideLayout+xml"/>
  <Override PartName="/ppt/slideLayouts/slideLayout475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480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482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Layouts/slideLayout484.xml" ContentType="application/vnd.openxmlformats-officedocument.presentationml.slideLayout+xml"/>
  <Override PartName="/ppt/theme/theme44.xml" ContentType="application/vnd.openxmlformats-officedocument.theme+xml"/>
  <Override PartName="/ppt/slideLayouts/slideLayout485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495.xml" ContentType="application/vnd.openxmlformats-officedocument.presentationml.slideLayout+xml"/>
  <Override PartName="/ppt/theme/theme45.xml" ContentType="application/vnd.openxmlformats-officedocument.theme+xml"/>
  <Override PartName="/ppt/slideLayouts/slideLayout49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06.xml" ContentType="application/vnd.openxmlformats-officedocument.presentationml.slideLayout+xml"/>
  <Override PartName="/ppt/theme/theme46.xml" ContentType="application/vnd.openxmlformats-officedocument.theme+xml"/>
  <Override PartName="/ppt/slideLayouts/slideLayout507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511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17.xml" ContentType="application/vnd.openxmlformats-officedocument.presentationml.slideLayout+xml"/>
  <Override PartName="/ppt/theme/theme47.xml" ContentType="application/vnd.openxmlformats-officedocument.theme+xml"/>
  <Override PartName="/ppt/slideLayouts/slideLayout518.xml" ContentType="application/vnd.openxmlformats-officedocument.presentationml.slideLayout+xml"/>
  <Override PartName="/ppt/slideLayouts/slideLayout519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28.xml" ContentType="application/vnd.openxmlformats-officedocument.presentationml.slideLayout+xml"/>
  <Override PartName="/ppt/theme/theme48.xml" ContentType="application/vnd.openxmlformats-officedocument.theme+xml"/>
  <Override PartName="/ppt/slideLayouts/slideLayout52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39.xml" ContentType="application/vnd.openxmlformats-officedocument.presentationml.slideLayout+xml"/>
  <Override PartName="/ppt/theme/theme49.xml" ContentType="application/vnd.openxmlformats-officedocument.theme+xml"/>
  <Override PartName="/ppt/slideLayouts/slideLayout540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50.xml" ContentType="application/vnd.openxmlformats-officedocument.presentationml.slideLayout+xml"/>
  <Override PartName="/ppt/theme/theme50.xml" ContentType="application/vnd.openxmlformats-officedocument.theme+xml"/>
  <Override PartName="/ppt/slideLayouts/slideLayout551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53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555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557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560.xml" ContentType="application/vnd.openxmlformats-officedocument.presentationml.slideLayout+xml"/>
  <Override PartName="/ppt/slideLayouts/slideLayout561.xml" ContentType="application/vnd.openxmlformats-officedocument.presentationml.slideLayout+xml"/>
  <Override PartName="/ppt/theme/theme51.xml" ContentType="application/vnd.openxmlformats-officedocument.theme+xml"/>
  <Override PartName="/ppt/slideLayouts/slideLayout562.xml" ContentType="application/vnd.openxmlformats-officedocument.presentationml.slideLayout+xml"/>
  <Override PartName="/ppt/slideLayouts/slideLayout563.xml" ContentType="application/vnd.openxmlformats-officedocument.presentationml.slideLayout+xml"/>
  <Override PartName="/ppt/slideLayouts/slideLayout564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Layouts/slideLayout566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568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Layouts/slideLayout571.xml" ContentType="application/vnd.openxmlformats-officedocument.presentationml.slideLayout+xml"/>
  <Override PartName="/ppt/slideLayouts/slideLayout572.xml" ContentType="application/vnd.openxmlformats-officedocument.presentationml.slideLayout+xml"/>
  <Override PartName="/ppt/theme/theme52.xml" ContentType="application/vnd.openxmlformats-officedocument.theme+xml"/>
  <Override PartName="/ppt/slideLayouts/slideLayout573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583.xml" ContentType="application/vnd.openxmlformats-officedocument.presentationml.slideLayout+xml"/>
  <Override PartName="/ppt/theme/theme53.xml" ContentType="application/vnd.openxmlformats-officedocument.theme+xml"/>
  <Override PartName="/ppt/slideLayouts/slideLayout584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589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594.xml" ContentType="application/vnd.openxmlformats-officedocument.presentationml.slideLayout+xml"/>
  <Override PartName="/ppt/theme/theme54.xml" ContentType="application/vnd.openxmlformats-officedocument.theme+xml"/>
  <Override PartName="/ppt/slideLayouts/slideLayout595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597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Layouts/slideLayout602.xml" ContentType="application/vnd.openxmlformats-officedocument.presentationml.slideLayout+xml"/>
  <Override PartName="/ppt/slideLayouts/slideLayout603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05.xml" ContentType="application/vnd.openxmlformats-officedocument.presentationml.slideLayout+xml"/>
  <Override PartName="/ppt/theme/theme55.xml" ContentType="application/vnd.openxmlformats-officedocument.theme+xml"/>
  <Override PartName="/ppt/slideLayouts/slideLayout606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10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Layouts/slideLayout612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14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Layouts/slideLayout616.xml" ContentType="application/vnd.openxmlformats-officedocument.presentationml.slideLayout+xml"/>
  <Override PartName="/ppt/theme/theme56.xml" ContentType="application/vnd.openxmlformats-officedocument.theme+xml"/>
  <Override PartName="/ppt/slideLayouts/slideLayout617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Layouts/slideLayout620.xml" ContentType="application/vnd.openxmlformats-officedocument.presentationml.slideLayout+xml"/>
  <Override PartName="/ppt/slideLayouts/slideLayout621.xml" ContentType="application/vnd.openxmlformats-officedocument.presentationml.slideLayout+xml"/>
  <Override PartName="/ppt/slideLayouts/slideLayout622.xml" ContentType="application/vnd.openxmlformats-officedocument.presentationml.slideLayout+xml"/>
  <Override PartName="/ppt/slideLayouts/slideLayout623.xml" ContentType="application/vnd.openxmlformats-officedocument.presentationml.slideLayout+xml"/>
  <Override PartName="/ppt/slideLayouts/slideLayout624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Layouts/slideLayout627.xml" ContentType="application/vnd.openxmlformats-officedocument.presentationml.slideLayout+xml"/>
  <Override PartName="/ppt/theme/theme57.xml" ContentType="application/vnd.openxmlformats-officedocument.theme+xml"/>
  <Override PartName="/ppt/slideLayouts/slideLayout628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Layouts/slideLayout633.xml" ContentType="application/vnd.openxmlformats-officedocument.presentationml.slideLayout+xml"/>
  <Override PartName="/ppt/slideLayouts/slideLayout634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theme/theme58.xml" ContentType="application/vnd.openxmlformats-officedocument.theme+xml"/>
  <Override PartName="/ppt/slideLayouts/slideLayout639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Layouts/slideLayout641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Layouts/slideLayout644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Layouts/slideLayout649.xml" ContentType="application/vnd.openxmlformats-officedocument.presentationml.slideLayout+xml"/>
  <Override PartName="/ppt/theme/theme59.xml" ContentType="application/vnd.openxmlformats-officedocument.theme+xml"/>
  <Override PartName="/ppt/slideLayouts/slideLayout650.xml" ContentType="application/vnd.openxmlformats-officedocument.presentationml.slideLayout+xml"/>
  <Override PartName="/ppt/slideLayouts/slideLayout651.xml" ContentType="application/vnd.openxmlformats-officedocument.presentationml.slideLayout+xml"/>
  <Override PartName="/ppt/slideLayouts/slideLayout652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Layouts/slideLayout655.xml" ContentType="application/vnd.openxmlformats-officedocument.presentationml.slideLayout+xml"/>
  <Override PartName="/ppt/slideLayouts/slideLayout656.xml" ContentType="application/vnd.openxmlformats-officedocument.presentationml.slideLayout+xml"/>
  <Override PartName="/ppt/slideLayouts/slideLayout657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Layouts/slideLayout659.xml" ContentType="application/vnd.openxmlformats-officedocument.presentationml.slideLayout+xml"/>
  <Override PartName="/ppt/slideLayouts/slideLayout660.xml" ContentType="application/vnd.openxmlformats-officedocument.presentationml.slideLayout+xml"/>
  <Override PartName="/ppt/theme/theme60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  <p:sldMasterId id="2147483662" r:id="rId15"/>
    <p:sldMasterId id="2147483663" r:id="rId16"/>
    <p:sldMasterId id="2147483664" r:id="rId17"/>
    <p:sldMasterId id="2147483665" r:id="rId18"/>
    <p:sldMasterId id="2147483666" r:id="rId19"/>
    <p:sldMasterId id="2147483667" r:id="rId20"/>
    <p:sldMasterId id="2147483668" r:id="rId21"/>
    <p:sldMasterId id="2147483669" r:id="rId22"/>
    <p:sldMasterId id="2147483670" r:id="rId23"/>
    <p:sldMasterId id="2147483671" r:id="rId24"/>
    <p:sldMasterId id="2147483672" r:id="rId25"/>
    <p:sldMasterId id="2147483673" r:id="rId26"/>
    <p:sldMasterId id="2147483674" r:id="rId27"/>
    <p:sldMasterId id="2147483675" r:id="rId28"/>
    <p:sldMasterId id="2147483676" r:id="rId29"/>
    <p:sldMasterId id="2147483677" r:id="rId30"/>
    <p:sldMasterId id="2147483678" r:id="rId31"/>
    <p:sldMasterId id="2147483679" r:id="rId32"/>
    <p:sldMasterId id="2147483680" r:id="rId33"/>
    <p:sldMasterId id="2147483681" r:id="rId34"/>
    <p:sldMasterId id="2147483682" r:id="rId35"/>
    <p:sldMasterId id="2147483683" r:id="rId36"/>
    <p:sldMasterId id="2147483684" r:id="rId37"/>
    <p:sldMasterId id="2147483685" r:id="rId38"/>
    <p:sldMasterId id="2147483686" r:id="rId39"/>
    <p:sldMasterId id="2147483687" r:id="rId40"/>
    <p:sldMasterId id="2147483688" r:id="rId41"/>
    <p:sldMasterId id="2147483689" r:id="rId42"/>
    <p:sldMasterId id="2147483690" r:id="rId43"/>
    <p:sldMasterId id="2147483691" r:id="rId44"/>
    <p:sldMasterId id="2147483692" r:id="rId45"/>
    <p:sldMasterId id="2147483693" r:id="rId46"/>
    <p:sldMasterId id="2147483694" r:id="rId47"/>
    <p:sldMasterId id="2147483695" r:id="rId48"/>
    <p:sldMasterId id="2147483696" r:id="rId49"/>
    <p:sldMasterId id="2147483697" r:id="rId50"/>
    <p:sldMasterId id="2147483698" r:id="rId51"/>
    <p:sldMasterId id="2147483699" r:id="rId52"/>
    <p:sldMasterId id="2147483700" r:id="rId53"/>
    <p:sldMasterId id="2147483701" r:id="rId54"/>
    <p:sldMasterId id="2147483702" r:id="rId55"/>
    <p:sldMasterId id="2147483703" r:id="rId56"/>
    <p:sldMasterId id="2147483704" r:id="rId57"/>
    <p:sldMasterId id="2147483705" r:id="rId58"/>
    <p:sldMasterId id="2147483706" r:id="rId59"/>
    <p:sldMasterId id="2147483707" r:id="rId60"/>
  </p:sldMasterIdLst>
  <p:sldIdLst>
    <p:sldId id="257" r:id="rId61"/>
    <p:sldId id="258" r:id="rId62"/>
    <p:sldId id="259" r:id="rId63"/>
    <p:sldId id="260" r:id="rId64"/>
    <p:sldId id="261" r:id="rId65"/>
    <p:sldId id="262" r:id="rId66"/>
    <p:sldId id="263" r:id="rId67"/>
    <p:sldId id="264" r:id="rId68"/>
    <p:sldId id="266" r:id="rId69"/>
    <p:sldId id="267" r:id="rId70"/>
    <p:sldId id="269" r:id="rId71"/>
    <p:sldId id="270" r:id="rId72"/>
    <p:sldId id="271" r:id="rId73"/>
    <p:sldId id="272" r:id="rId74"/>
    <p:sldId id="273" r:id="rId75"/>
    <p:sldId id="274" r:id="rId76"/>
    <p:sldId id="301" r:id="rId77"/>
    <p:sldId id="288" r:id="rId78"/>
    <p:sldId id="289" r:id="rId79"/>
    <p:sldId id="302" r:id="rId80"/>
    <p:sldId id="303" r:id="rId81"/>
    <p:sldId id="300" r:id="rId82"/>
    <p:sldId id="275" r:id="rId83"/>
    <p:sldId id="290" r:id="rId84"/>
    <p:sldId id="291" r:id="rId85"/>
    <p:sldId id="276" r:id="rId86"/>
    <p:sldId id="277" r:id="rId87"/>
    <p:sldId id="278" r:id="rId88"/>
    <p:sldId id="279" r:id="rId89"/>
    <p:sldId id="280" r:id="rId90"/>
    <p:sldId id="281" r:id="rId91"/>
    <p:sldId id="282" r:id="rId92"/>
    <p:sldId id="283" r:id="rId93"/>
    <p:sldId id="284" r:id="rId94"/>
    <p:sldId id="285" r:id="rId95"/>
    <p:sldId id="286" r:id="rId96"/>
    <p:sldId id="287" r:id="rId97"/>
    <p:sldId id="292" r:id="rId98"/>
    <p:sldId id="293" r:id="rId99"/>
    <p:sldId id="256" r:id="rId100"/>
    <p:sldId id="265" r:id="rId101"/>
    <p:sldId id="268" r:id="rId102"/>
    <p:sldId id="294" r:id="rId103"/>
    <p:sldId id="295" r:id="rId104"/>
    <p:sldId id="296" r:id="rId105"/>
    <p:sldId id="297" r:id="rId106"/>
    <p:sldId id="298" r:id="rId107"/>
    <p:sldId id="299" r:id="rId108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1pPr>
    <a:lvl2pPr marL="4572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2pPr>
    <a:lvl3pPr marL="9144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3pPr>
    <a:lvl4pPr marL="13716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4pPr>
    <a:lvl5pPr marL="18288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" d="100"/>
          <a:sy n="10" d="100"/>
        </p:scale>
        <p:origin x="-3952" y="-212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slide" Target="slides/slide41.xml"/><Relationship Id="rId102" Type="http://schemas.openxmlformats.org/officeDocument/2006/relationships/slide" Target="slides/slide42.xml"/><Relationship Id="rId103" Type="http://schemas.openxmlformats.org/officeDocument/2006/relationships/slide" Target="slides/slide43.xml"/><Relationship Id="rId104" Type="http://schemas.openxmlformats.org/officeDocument/2006/relationships/slide" Target="slides/slide44.xml"/><Relationship Id="rId105" Type="http://schemas.openxmlformats.org/officeDocument/2006/relationships/slide" Target="slides/slide45.xml"/><Relationship Id="rId106" Type="http://schemas.openxmlformats.org/officeDocument/2006/relationships/slide" Target="slides/slide46.xml"/><Relationship Id="rId107" Type="http://schemas.openxmlformats.org/officeDocument/2006/relationships/slide" Target="slides/slide4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108" Type="http://schemas.openxmlformats.org/officeDocument/2006/relationships/slide" Target="slides/slide48.xml"/><Relationship Id="rId109" Type="http://schemas.openxmlformats.org/officeDocument/2006/relationships/printerSettings" Target="printerSettings/printerSettings1.bin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Master" Target="slideMasters/slideMaster17.xml"/><Relationship Id="rId18" Type="http://schemas.openxmlformats.org/officeDocument/2006/relationships/slideMaster" Target="slideMasters/slideMaster18.xml"/><Relationship Id="rId19" Type="http://schemas.openxmlformats.org/officeDocument/2006/relationships/slideMaster" Target="slideMasters/slideMaster19.xml"/><Relationship Id="rId30" Type="http://schemas.openxmlformats.org/officeDocument/2006/relationships/slideMaster" Target="slideMasters/slideMaster30.xml"/><Relationship Id="rId31" Type="http://schemas.openxmlformats.org/officeDocument/2006/relationships/slideMaster" Target="slideMasters/slideMaster31.xml"/><Relationship Id="rId32" Type="http://schemas.openxmlformats.org/officeDocument/2006/relationships/slideMaster" Target="slideMasters/slideMaster32.xml"/><Relationship Id="rId33" Type="http://schemas.openxmlformats.org/officeDocument/2006/relationships/slideMaster" Target="slideMasters/slideMaster33.xml"/><Relationship Id="rId34" Type="http://schemas.openxmlformats.org/officeDocument/2006/relationships/slideMaster" Target="slideMasters/slideMaster34.xml"/><Relationship Id="rId35" Type="http://schemas.openxmlformats.org/officeDocument/2006/relationships/slideMaster" Target="slideMasters/slideMaster35.xml"/><Relationship Id="rId36" Type="http://schemas.openxmlformats.org/officeDocument/2006/relationships/slideMaster" Target="slideMasters/slideMaster36.xml"/><Relationship Id="rId37" Type="http://schemas.openxmlformats.org/officeDocument/2006/relationships/slideMaster" Target="slideMasters/slideMaster37.xml"/><Relationship Id="rId38" Type="http://schemas.openxmlformats.org/officeDocument/2006/relationships/slideMaster" Target="slideMasters/slideMaster38.xml"/><Relationship Id="rId39" Type="http://schemas.openxmlformats.org/officeDocument/2006/relationships/slideMaster" Target="slideMasters/slideMaster39.xml"/><Relationship Id="rId50" Type="http://schemas.openxmlformats.org/officeDocument/2006/relationships/slideMaster" Target="slideMasters/slideMaster50.xml"/><Relationship Id="rId51" Type="http://schemas.openxmlformats.org/officeDocument/2006/relationships/slideMaster" Target="slideMasters/slideMaster51.xml"/><Relationship Id="rId52" Type="http://schemas.openxmlformats.org/officeDocument/2006/relationships/slideMaster" Target="slideMasters/slideMaster52.xml"/><Relationship Id="rId53" Type="http://schemas.openxmlformats.org/officeDocument/2006/relationships/slideMaster" Target="slideMasters/slideMaster53.xml"/><Relationship Id="rId54" Type="http://schemas.openxmlformats.org/officeDocument/2006/relationships/slideMaster" Target="slideMasters/slideMaster54.xml"/><Relationship Id="rId55" Type="http://schemas.openxmlformats.org/officeDocument/2006/relationships/slideMaster" Target="slideMasters/slideMaster55.xml"/><Relationship Id="rId56" Type="http://schemas.openxmlformats.org/officeDocument/2006/relationships/slideMaster" Target="slideMasters/slideMaster56.xml"/><Relationship Id="rId57" Type="http://schemas.openxmlformats.org/officeDocument/2006/relationships/slideMaster" Target="slideMasters/slideMaster57.xml"/><Relationship Id="rId58" Type="http://schemas.openxmlformats.org/officeDocument/2006/relationships/slideMaster" Target="slideMasters/slideMaster58.xml"/><Relationship Id="rId59" Type="http://schemas.openxmlformats.org/officeDocument/2006/relationships/slideMaster" Target="slideMasters/slideMaster59.xml"/><Relationship Id="rId70" Type="http://schemas.openxmlformats.org/officeDocument/2006/relationships/slide" Target="slides/slide10.xml"/><Relationship Id="rId71" Type="http://schemas.openxmlformats.org/officeDocument/2006/relationships/slide" Target="slides/slide11.xml"/><Relationship Id="rId72" Type="http://schemas.openxmlformats.org/officeDocument/2006/relationships/slide" Target="slides/slide12.xml"/><Relationship Id="rId73" Type="http://schemas.openxmlformats.org/officeDocument/2006/relationships/slide" Target="slides/slide13.xml"/><Relationship Id="rId74" Type="http://schemas.openxmlformats.org/officeDocument/2006/relationships/slide" Target="slides/slide14.xml"/><Relationship Id="rId75" Type="http://schemas.openxmlformats.org/officeDocument/2006/relationships/slide" Target="slides/slide15.xml"/><Relationship Id="rId76" Type="http://schemas.openxmlformats.org/officeDocument/2006/relationships/slide" Target="slides/slide16.xml"/><Relationship Id="rId77" Type="http://schemas.openxmlformats.org/officeDocument/2006/relationships/slide" Target="slides/slide17.xml"/><Relationship Id="rId78" Type="http://schemas.openxmlformats.org/officeDocument/2006/relationships/slide" Target="slides/slide18.xml"/><Relationship Id="rId79" Type="http://schemas.openxmlformats.org/officeDocument/2006/relationships/slide" Target="slides/slide19.xml"/><Relationship Id="rId110" Type="http://schemas.openxmlformats.org/officeDocument/2006/relationships/presProps" Target="presProps.xml"/><Relationship Id="rId90" Type="http://schemas.openxmlformats.org/officeDocument/2006/relationships/slide" Target="slides/slide30.xml"/><Relationship Id="rId91" Type="http://schemas.openxmlformats.org/officeDocument/2006/relationships/slide" Target="slides/slide31.xml"/><Relationship Id="rId92" Type="http://schemas.openxmlformats.org/officeDocument/2006/relationships/slide" Target="slides/slide32.xml"/><Relationship Id="rId93" Type="http://schemas.openxmlformats.org/officeDocument/2006/relationships/slide" Target="slides/slide33.xml"/><Relationship Id="rId94" Type="http://schemas.openxmlformats.org/officeDocument/2006/relationships/slide" Target="slides/slide34.xml"/><Relationship Id="rId95" Type="http://schemas.openxmlformats.org/officeDocument/2006/relationships/slide" Target="slides/slide35.xml"/><Relationship Id="rId96" Type="http://schemas.openxmlformats.org/officeDocument/2006/relationships/slide" Target="slides/slide36.xml"/><Relationship Id="rId97" Type="http://schemas.openxmlformats.org/officeDocument/2006/relationships/slide" Target="slides/slide37.xml"/><Relationship Id="rId98" Type="http://schemas.openxmlformats.org/officeDocument/2006/relationships/slide" Target="slides/slide38.xml"/><Relationship Id="rId99" Type="http://schemas.openxmlformats.org/officeDocument/2006/relationships/slide" Target="slides/slide39.xml"/><Relationship Id="rId111" Type="http://schemas.openxmlformats.org/officeDocument/2006/relationships/viewProps" Target="viewProps.xml"/><Relationship Id="rId112" Type="http://schemas.openxmlformats.org/officeDocument/2006/relationships/theme" Target="theme/theme1.xml"/><Relationship Id="rId113" Type="http://schemas.openxmlformats.org/officeDocument/2006/relationships/tableStyles" Target="tableStyles.xml"/><Relationship Id="rId20" Type="http://schemas.openxmlformats.org/officeDocument/2006/relationships/slideMaster" Target="slideMasters/slideMaster20.xml"/><Relationship Id="rId21" Type="http://schemas.openxmlformats.org/officeDocument/2006/relationships/slideMaster" Target="slideMasters/slideMaster21.xml"/><Relationship Id="rId22" Type="http://schemas.openxmlformats.org/officeDocument/2006/relationships/slideMaster" Target="slideMasters/slideMaster22.xml"/><Relationship Id="rId23" Type="http://schemas.openxmlformats.org/officeDocument/2006/relationships/slideMaster" Target="slideMasters/slideMaster23.xml"/><Relationship Id="rId24" Type="http://schemas.openxmlformats.org/officeDocument/2006/relationships/slideMaster" Target="slideMasters/slideMaster24.xml"/><Relationship Id="rId25" Type="http://schemas.openxmlformats.org/officeDocument/2006/relationships/slideMaster" Target="slideMasters/slideMaster25.xml"/><Relationship Id="rId26" Type="http://schemas.openxmlformats.org/officeDocument/2006/relationships/slideMaster" Target="slideMasters/slideMaster26.xml"/><Relationship Id="rId27" Type="http://schemas.openxmlformats.org/officeDocument/2006/relationships/slideMaster" Target="slideMasters/slideMaster27.xml"/><Relationship Id="rId28" Type="http://schemas.openxmlformats.org/officeDocument/2006/relationships/slideMaster" Target="slideMasters/slideMaster28.xml"/><Relationship Id="rId29" Type="http://schemas.openxmlformats.org/officeDocument/2006/relationships/slideMaster" Target="slideMasters/slideMaster29.xml"/><Relationship Id="rId40" Type="http://schemas.openxmlformats.org/officeDocument/2006/relationships/slideMaster" Target="slideMasters/slideMaster40.xml"/><Relationship Id="rId41" Type="http://schemas.openxmlformats.org/officeDocument/2006/relationships/slideMaster" Target="slideMasters/slideMaster41.xml"/><Relationship Id="rId42" Type="http://schemas.openxmlformats.org/officeDocument/2006/relationships/slideMaster" Target="slideMasters/slideMaster42.xml"/><Relationship Id="rId43" Type="http://schemas.openxmlformats.org/officeDocument/2006/relationships/slideMaster" Target="slideMasters/slideMaster43.xml"/><Relationship Id="rId44" Type="http://schemas.openxmlformats.org/officeDocument/2006/relationships/slideMaster" Target="slideMasters/slideMaster44.xml"/><Relationship Id="rId45" Type="http://schemas.openxmlformats.org/officeDocument/2006/relationships/slideMaster" Target="slideMasters/slideMaster45.xml"/><Relationship Id="rId46" Type="http://schemas.openxmlformats.org/officeDocument/2006/relationships/slideMaster" Target="slideMasters/slideMaster46.xml"/><Relationship Id="rId47" Type="http://schemas.openxmlformats.org/officeDocument/2006/relationships/slideMaster" Target="slideMasters/slideMaster47.xml"/><Relationship Id="rId48" Type="http://schemas.openxmlformats.org/officeDocument/2006/relationships/slideMaster" Target="slideMasters/slideMaster48.xml"/><Relationship Id="rId49" Type="http://schemas.openxmlformats.org/officeDocument/2006/relationships/slideMaster" Target="slideMasters/slideMaster49.xml"/><Relationship Id="rId60" Type="http://schemas.openxmlformats.org/officeDocument/2006/relationships/slideMaster" Target="slideMasters/slideMaster60.xml"/><Relationship Id="rId61" Type="http://schemas.openxmlformats.org/officeDocument/2006/relationships/slide" Target="slides/slide1.xml"/><Relationship Id="rId62" Type="http://schemas.openxmlformats.org/officeDocument/2006/relationships/slide" Target="slides/slide2.xml"/><Relationship Id="rId63" Type="http://schemas.openxmlformats.org/officeDocument/2006/relationships/slide" Target="slides/slide3.xml"/><Relationship Id="rId64" Type="http://schemas.openxmlformats.org/officeDocument/2006/relationships/slide" Target="slides/slide4.xml"/><Relationship Id="rId65" Type="http://schemas.openxmlformats.org/officeDocument/2006/relationships/slide" Target="slides/slide5.xml"/><Relationship Id="rId66" Type="http://schemas.openxmlformats.org/officeDocument/2006/relationships/slide" Target="slides/slide6.xml"/><Relationship Id="rId67" Type="http://schemas.openxmlformats.org/officeDocument/2006/relationships/slide" Target="slides/slide7.xml"/><Relationship Id="rId68" Type="http://schemas.openxmlformats.org/officeDocument/2006/relationships/slide" Target="slides/slide8.xml"/><Relationship Id="rId69" Type="http://schemas.openxmlformats.org/officeDocument/2006/relationships/slide" Target="slides/slide9.xml"/><Relationship Id="rId100" Type="http://schemas.openxmlformats.org/officeDocument/2006/relationships/slide" Target="slides/slide40.xml"/><Relationship Id="rId80" Type="http://schemas.openxmlformats.org/officeDocument/2006/relationships/slide" Target="slides/slide20.xml"/><Relationship Id="rId81" Type="http://schemas.openxmlformats.org/officeDocument/2006/relationships/slide" Target="slides/slide21.xml"/><Relationship Id="rId82" Type="http://schemas.openxmlformats.org/officeDocument/2006/relationships/slide" Target="slides/slide22.xml"/><Relationship Id="rId83" Type="http://schemas.openxmlformats.org/officeDocument/2006/relationships/slide" Target="slides/slide23.xml"/><Relationship Id="rId84" Type="http://schemas.openxmlformats.org/officeDocument/2006/relationships/slide" Target="slides/slide24.xml"/><Relationship Id="rId85" Type="http://schemas.openxmlformats.org/officeDocument/2006/relationships/slide" Target="slides/slide25.xml"/><Relationship Id="rId86" Type="http://schemas.openxmlformats.org/officeDocument/2006/relationships/slide" Target="slides/slide26.xml"/><Relationship Id="rId87" Type="http://schemas.openxmlformats.org/officeDocument/2006/relationships/slide" Target="slides/slide27.xml"/><Relationship Id="rId88" Type="http://schemas.openxmlformats.org/officeDocument/2006/relationships/slide" Target="slides/slide28.xml"/><Relationship Id="rId89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3187700"/>
            <a:ext cx="60706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3187700"/>
            <a:ext cx="60706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5270500"/>
            <a:ext cx="60706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270500"/>
            <a:ext cx="60706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044700"/>
            <a:ext cx="3073400" cy="4521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044700"/>
            <a:ext cx="9067800" cy="4521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4876800"/>
            <a:ext cx="28702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8200" y="4876800"/>
            <a:ext cx="28702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5200" y="1384300"/>
            <a:ext cx="1473200" cy="47879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1384300"/>
            <a:ext cx="4267200" cy="47879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4876800"/>
            <a:ext cx="28702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8200" y="4876800"/>
            <a:ext cx="28702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5200" y="1384300"/>
            <a:ext cx="1473200" cy="47879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1384300"/>
            <a:ext cx="4267200" cy="47879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276475"/>
            <a:ext cx="3073400" cy="64357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276475"/>
            <a:ext cx="906780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276475"/>
            <a:ext cx="3073400" cy="64357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276475"/>
            <a:ext cx="906780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276475"/>
            <a:ext cx="3073400" cy="64357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276475"/>
            <a:ext cx="906780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8077200"/>
            <a:ext cx="6070600" cy="120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8077200"/>
            <a:ext cx="6070600" cy="120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6832600"/>
            <a:ext cx="3073400" cy="24511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6832600"/>
            <a:ext cx="9067800" cy="24511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8077200"/>
            <a:ext cx="6070600" cy="120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8077200"/>
            <a:ext cx="6070600" cy="120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6832600"/>
            <a:ext cx="3073400" cy="24511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6832600"/>
            <a:ext cx="9067800" cy="24511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564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790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3187700"/>
            <a:ext cx="60706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3187700"/>
            <a:ext cx="60706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82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82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254000"/>
            <a:ext cx="6070600" cy="9232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54000"/>
            <a:ext cx="6070600" cy="9232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9232900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92329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458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458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Click to edit Master subtitle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Click to edit Master text styles</a:t>
            </a:r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ru-RU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  <a:endParaRPr 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0.xml"/><Relationship Id="rId12" Type="http://schemas.openxmlformats.org/officeDocument/2006/relationships/theme" Target="../theme/theme10.xml"/><Relationship Id="rId1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103.xml"/><Relationship Id="rId5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6.xml"/><Relationship Id="rId8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09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1.xml"/><Relationship Id="rId12" Type="http://schemas.openxmlformats.org/officeDocument/2006/relationships/theme" Target="../theme/theme11.xml"/><Relationship Id="rId1" Type="http://schemas.openxmlformats.org/officeDocument/2006/relationships/slideLayout" Target="../slideLayouts/slideLayout111.xml"/><Relationship Id="rId2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15.xml"/><Relationship Id="rId6" Type="http://schemas.openxmlformats.org/officeDocument/2006/relationships/slideLayout" Target="../slideLayouts/slideLayout116.xml"/><Relationship Id="rId7" Type="http://schemas.openxmlformats.org/officeDocument/2006/relationships/slideLayout" Target="../slideLayouts/slideLayout117.xml"/><Relationship Id="rId8" Type="http://schemas.openxmlformats.org/officeDocument/2006/relationships/slideLayout" Target="../slideLayouts/slideLayout118.xml"/><Relationship Id="rId9" Type="http://schemas.openxmlformats.org/officeDocument/2006/relationships/slideLayout" Target="../slideLayouts/slideLayout119.xml"/><Relationship Id="rId10" Type="http://schemas.openxmlformats.org/officeDocument/2006/relationships/slideLayout" Target="../slideLayouts/slideLayout120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2.xml"/><Relationship Id="rId12" Type="http://schemas.openxmlformats.org/officeDocument/2006/relationships/theme" Target="../theme/theme12.xml"/><Relationship Id="rId1" Type="http://schemas.openxmlformats.org/officeDocument/2006/relationships/slideLayout" Target="../slideLayouts/slideLayout122.xml"/><Relationship Id="rId2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6.xml"/><Relationship Id="rId6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28.xml"/><Relationship Id="rId8" Type="http://schemas.openxmlformats.org/officeDocument/2006/relationships/slideLayout" Target="../slideLayouts/slideLayout129.xml"/><Relationship Id="rId9" Type="http://schemas.openxmlformats.org/officeDocument/2006/relationships/slideLayout" Target="../slideLayouts/slideLayout130.xml"/><Relationship Id="rId10" Type="http://schemas.openxmlformats.org/officeDocument/2006/relationships/slideLayout" Target="../slideLayouts/slideLayout131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3.xml"/><Relationship Id="rId12" Type="http://schemas.openxmlformats.org/officeDocument/2006/relationships/theme" Target="../theme/theme13.xml"/><Relationship Id="rId1" Type="http://schemas.openxmlformats.org/officeDocument/2006/relationships/slideLayout" Target="../slideLayouts/slideLayout133.xml"/><Relationship Id="rId2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35.xml"/><Relationship Id="rId4" Type="http://schemas.openxmlformats.org/officeDocument/2006/relationships/slideLayout" Target="../slideLayouts/slideLayout136.xml"/><Relationship Id="rId5" Type="http://schemas.openxmlformats.org/officeDocument/2006/relationships/slideLayout" Target="../slideLayouts/slideLayout137.xml"/><Relationship Id="rId6" Type="http://schemas.openxmlformats.org/officeDocument/2006/relationships/slideLayout" Target="../slideLayouts/slideLayout138.xml"/><Relationship Id="rId7" Type="http://schemas.openxmlformats.org/officeDocument/2006/relationships/slideLayout" Target="../slideLayouts/slideLayout139.xml"/><Relationship Id="rId8" Type="http://schemas.openxmlformats.org/officeDocument/2006/relationships/slideLayout" Target="../slideLayouts/slideLayout140.xml"/><Relationship Id="rId9" Type="http://schemas.openxmlformats.org/officeDocument/2006/relationships/slideLayout" Target="../slideLayouts/slideLayout141.xml"/><Relationship Id="rId10" Type="http://schemas.openxmlformats.org/officeDocument/2006/relationships/slideLayout" Target="../slideLayouts/slideLayout142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4.xml"/><Relationship Id="rId12" Type="http://schemas.openxmlformats.org/officeDocument/2006/relationships/theme" Target="../theme/theme14.xml"/><Relationship Id="rId1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6.xml"/><Relationship Id="rId4" Type="http://schemas.openxmlformats.org/officeDocument/2006/relationships/slideLayout" Target="../slideLayouts/slideLayout147.xml"/><Relationship Id="rId5" Type="http://schemas.openxmlformats.org/officeDocument/2006/relationships/slideLayout" Target="../slideLayouts/slideLayout148.xml"/><Relationship Id="rId6" Type="http://schemas.openxmlformats.org/officeDocument/2006/relationships/slideLayout" Target="../slideLayouts/slideLayout149.xml"/><Relationship Id="rId7" Type="http://schemas.openxmlformats.org/officeDocument/2006/relationships/slideLayout" Target="../slideLayouts/slideLayout150.xml"/><Relationship Id="rId8" Type="http://schemas.openxmlformats.org/officeDocument/2006/relationships/slideLayout" Target="../slideLayouts/slideLayout151.xml"/><Relationship Id="rId9" Type="http://schemas.openxmlformats.org/officeDocument/2006/relationships/slideLayout" Target="../slideLayouts/slideLayout152.xml"/><Relationship Id="rId10" Type="http://schemas.openxmlformats.org/officeDocument/2006/relationships/slideLayout" Target="../slideLayouts/slideLayout153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65.xml"/><Relationship Id="rId12" Type="http://schemas.openxmlformats.org/officeDocument/2006/relationships/theme" Target="../theme/theme15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8.xml"/><Relationship Id="rId5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1.xml"/><Relationship Id="rId8" Type="http://schemas.openxmlformats.org/officeDocument/2006/relationships/slideLayout" Target="../slideLayouts/slideLayout162.xml"/><Relationship Id="rId9" Type="http://schemas.openxmlformats.org/officeDocument/2006/relationships/slideLayout" Target="../slideLayouts/slideLayout163.xml"/><Relationship Id="rId10" Type="http://schemas.openxmlformats.org/officeDocument/2006/relationships/slideLayout" Target="../slideLayouts/slideLayout164.xml"/></Relationships>
</file>

<file path=ppt/slideMasters/_rels/slideMaster1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6.xml"/><Relationship Id="rId12" Type="http://schemas.openxmlformats.org/officeDocument/2006/relationships/theme" Target="../theme/theme16.xml"/><Relationship Id="rId1" Type="http://schemas.openxmlformats.org/officeDocument/2006/relationships/slideLayout" Target="../slideLayouts/slideLayout166.xml"/><Relationship Id="rId2" Type="http://schemas.openxmlformats.org/officeDocument/2006/relationships/slideLayout" Target="../slideLayouts/slideLayout167.xml"/><Relationship Id="rId3" Type="http://schemas.openxmlformats.org/officeDocument/2006/relationships/slideLayout" Target="../slideLayouts/slideLayout168.xml"/><Relationship Id="rId4" Type="http://schemas.openxmlformats.org/officeDocument/2006/relationships/slideLayout" Target="../slideLayouts/slideLayout169.xml"/><Relationship Id="rId5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2.xml"/><Relationship Id="rId8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5.xml"/></Relationships>
</file>

<file path=ppt/slideMasters/_rels/slideMaster1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7.xml"/><Relationship Id="rId12" Type="http://schemas.openxmlformats.org/officeDocument/2006/relationships/theme" Target="../theme/theme17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177.xml"/><Relationship Id="rId2" Type="http://schemas.openxmlformats.org/officeDocument/2006/relationships/slideLayout" Target="../slideLayouts/slideLayout178.xml"/><Relationship Id="rId3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81.xml"/><Relationship Id="rId6" Type="http://schemas.openxmlformats.org/officeDocument/2006/relationships/slideLayout" Target="../slideLayouts/slideLayout182.xml"/><Relationship Id="rId7" Type="http://schemas.openxmlformats.org/officeDocument/2006/relationships/slideLayout" Target="../slideLayouts/slideLayout183.xml"/><Relationship Id="rId8" Type="http://schemas.openxmlformats.org/officeDocument/2006/relationships/slideLayout" Target="../slideLayouts/slideLayout184.xml"/><Relationship Id="rId9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86.xml"/></Relationships>
</file>

<file path=ppt/slideMasters/_rels/slideMaster1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8.xml"/><Relationship Id="rId12" Type="http://schemas.openxmlformats.org/officeDocument/2006/relationships/theme" Target="../theme/theme18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188.xml"/><Relationship Id="rId2" Type="http://schemas.openxmlformats.org/officeDocument/2006/relationships/slideLayout" Target="../slideLayouts/slideLayout189.xml"/><Relationship Id="rId3" Type="http://schemas.openxmlformats.org/officeDocument/2006/relationships/slideLayout" Target="../slideLayouts/slideLayout190.xml"/><Relationship Id="rId4" Type="http://schemas.openxmlformats.org/officeDocument/2006/relationships/slideLayout" Target="../slideLayouts/slideLayout191.xml"/><Relationship Id="rId5" Type="http://schemas.openxmlformats.org/officeDocument/2006/relationships/slideLayout" Target="../slideLayouts/slideLayout192.xml"/><Relationship Id="rId6" Type="http://schemas.openxmlformats.org/officeDocument/2006/relationships/slideLayout" Target="../slideLayouts/slideLayout193.xml"/><Relationship Id="rId7" Type="http://schemas.openxmlformats.org/officeDocument/2006/relationships/slideLayout" Target="../slideLayouts/slideLayout194.xml"/><Relationship Id="rId8" Type="http://schemas.openxmlformats.org/officeDocument/2006/relationships/slideLayout" Target="../slideLayouts/slideLayout195.xml"/><Relationship Id="rId9" Type="http://schemas.openxmlformats.org/officeDocument/2006/relationships/slideLayout" Target="../slideLayouts/slideLayout196.xml"/><Relationship Id="rId10" Type="http://schemas.openxmlformats.org/officeDocument/2006/relationships/slideLayout" Target="../slideLayouts/slideLayout197.xml"/></Relationships>
</file>

<file path=ppt/slideMasters/_rels/slideMaster1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09.xml"/><Relationship Id="rId12" Type="http://schemas.openxmlformats.org/officeDocument/2006/relationships/theme" Target="../theme/theme19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199.xml"/><Relationship Id="rId2" Type="http://schemas.openxmlformats.org/officeDocument/2006/relationships/slideLayout" Target="../slideLayouts/slideLayout200.xml"/><Relationship Id="rId3" Type="http://schemas.openxmlformats.org/officeDocument/2006/relationships/slideLayout" Target="../slideLayouts/slideLayout201.xml"/><Relationship Id="rId4" Type="http://schemas.openxmlformats.org/officeDocument/2006/relationships/slideLayout" Target="../slideLayouts/slideLayout202.xml"/><Relationship Id="rId5" Type="http://schemas.openxmlformats.org/officeDocument/2006/relationships/slideLayout" Target="../slideLayouts/slideLayout203.xml"/><Relationship Id="rId6" Type="http://schemas.openxmlformats.org/officeDocument/2006/relationships/slideLayout" Target="../slideLayouts/slideLayout204.xml"/><Relationship Id="rId7" Type="http://schemas.openxmlformats.org/officeDocument/2006/relationships/slideLayout" Target="../slideLayouts/slideLayout205.xml"/><Relationship Id="rId8" Type="http://schemas.openxmlformats.org/officeDocument/2006/relationships/slideLayout" Target="../slideLayouts/slideLayout206.xml"/><Relationship Id="rId9" Type="http://schemas.openxmlformats.org/officeDocument/2006/relationships/slideLayout" Target="../slideLayouts/slideLayout207.xml"/><Relationship Id="rId10" Type="http://schemas.openxmlformats.org/officeDocument/2006/relationships/slideLayout" Target="../slideLayouts/slideLayout208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2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0.xml"/><Relationship Id="rId12" Type="http://schemas.openxmlformats.org/officeDocument/2006/relationships/theme" Target="../theme/theme20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10.xml"/><Relationship Id="rId2" Type="http://schemas.openxmlformats.org/officeDocument/2006/relationships/slideLayout" Target="../slideLayouts/slideLayout211.xml"/><Relationship Id="rId3" Type="http://schemas.openxmlformats.org/officeDocument/2006/relationships/slideLayout" Target="../slideLayouts/slideLayout212.xml"/><Relationship Id="rId4" Type="http://schemas.openxmlformats.org/officeDocument/2006/relationships/slideLayout" Target="../slideLayouts/slideLayout213.xml"/><Relationship Id="rId5" Type="http://schemas.openxmlformats.org/officeDocument/2006/relationships/slideLayout" Target="../slideLayouts/slideLayout214.xml"/><Relationship Id="rId6" Type="http://schemas.openxmlformats.org/officeDocument/2006/relationships/slideLayout" Target="../slideLayouts/slideLayout215.xml"/><Relationship Id="rId7" Type="http://schemas.openxmlformats.org/officeDocument/2006/relationships/slideLayout" Target="../slideLayouts/slideLayout216.xml"/><Relationship Id="rId8" Type="http://schemas.openxmlformats.org/officeDocument/2006/relationships/slideLayout" Target="../slideLayouts/slideLayout217.xml"/><Relationship Id="rId9" Type="http://schemas.openxmlformats.org/officeDocument/2006/relationships/slideLayout" Target="../slideLayouts/slideLayout218.xml"/><Relationship Id="rId10" Type="http://schemas.openxmlformats.org/officeDocument/2006/relationships/slideLayout" Target="../slideLayouts/slideLayout219.xml"/></Relationships>
</file>

<file path=ppt/slideMasters/_rels/slideMaster2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31.xml"/><Relationship Id="rId12" Type="http://schemas.openxmlformats.org/officeDocument/2006/relationships/theme" Target="../theme/theme21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21.xml"/><Relationship Id="rId2" Type="http://schemas.openxmlformats.org/officeDocument/2006/relationships/slideLayout" Target="../slideLayouts/slideLayout222.xml"/><Relationship Id="rId3" Type="http://schemas.openxmlformats.org/officeDocument/2006/relationships/slideLayout" Target="../slideLayouts/slideLayout223.xml"/><Relationship Id="rId4" Type="http://schemas.openxmlformats.org/officeDocument/2006/relationships/slideLayout" Target="../slideLayouts/slideLayout224.xml"/><Relationship Id="rId5" Type="http://schemas.openxmlformats.org/officeDocument/2006/relationships/slideLayout" Target="../slideLayouts/slideLayout225.xml"/><Relationship Id="rId6" Type="http://schemas.openxmlformats.org/officeDocument/2006/relationships/slideLayout" Target="../slideLayouts/slideLayout226.xml"/><Relationship Id="rId7" Type="http://schemas.openxmlformats.org/officeDocument/2006/relationships/slideLayout" Target="../slideLayouts/slideLayout227.xml"/><Relationship Id="rId8" Type="http://schemas.openxmlformats.org/officeDocument/2006/relationships/slideLayout" Target="../slideLayouts/slideLayout228.xml"/><Relationship Id="rId9" Type="http://schemas.openxmlformats.org/officeDocument/2006/relationships/slideLayout" Target="../slideLayouts/slideLayout229.xml"/><Relationship Id="rId10" Type="http://schemas.openxmlformats.org/officeDocument/2006/relationships/slideLayout" Target="../slideLayouts/slideLayout230.xml"/></Relationships>
</file>

<file path=ppt/slideMasters/_rels/slideMaster2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42.xml"/><Relationship Id="rId12" Type="http://schemas.openxmlformats.org/officeDocument/2006/relationships/theme" Target="../theme/theme22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32.xml"/><Relationship Id="rId2" Type="http://schemas.openxmlformats.org/officeDocument/2006/relationships/slideLayout" Target="../slideLayouts/slideLayout233.xml"/><Relationship Id="rId3" Type="http://schemas.openxmlformats.org/officeDocument/2006/relationships/slideLayout" Target="../slideLayouts/slideLayout234.xml"/><Relationship Id="rId4" Type="http://schemas.openxmlformats.org/officeDocument/2006/relationships/slideLayout" Target="../slideLayouts/slideLayout235.xml"/><Relationship Id="rId5" Type="http://schemas.openxmlformats.org/officeDocument/2006/relationships/slideLayout" Target="../slideLayouts/slideLayout236.xml"/><Relationship Id="rId6" Type="http://schemas.openxmlformats.org/officeDocument/2006/relationships/slideLayout" Target="../slideLayouts/slideLayout237.xml"/><Relationship Id="rId7" Type="http://schemas.openxmlformats.org/officeDocument/2006/relationships/slideLayout" Target="../slideLayouts/slideLayout238.xml"/><Relationship Id="rId8" Type="http://schemas.openxmlformats.org/officeDocument/2006/relationships/slideLayout" Target="../slideLayouts/slideLayout239.xml"/><Relationship Id="rId9" Type="http://schemas.openxmlformats.org/officeDocument/2006/relationships/slideLayout" Target="../slideLayouts/slideLayout240.xml"/><Relationship Id="rId10" Type="http://schemas.openxmlformats.org/officeDocument/2006/relationships/slideLayout" Target="../slideLayouts/slideLayout241.xml"/></Relationships>
</file>

<file path=ppt/slideMasters/_rels/slideMaster2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53.xml"/><Relationship Id="rId12" Type="http://schemas.openxmlformats.org/officeDocument/2006/relationships/theme" Target="../theme/theme23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43.xml"/><Relationship Id="rId2" Type="http://schemas.openxmlformats.org/officeDocument/2006/relationships/slideLayout" Target="../slideLayouts/slideLayout244.xml"/><Relationship Id="rId3" Type="http://schemas.openxmlformats.org/officeDocument/2006/relationships/slideLayout" Target="../slideLayouts/slideLayout245.xml"/><Relationship Id="rId4" Type="http://schemas.openxmlformats.org/officeDocument/2006/relationships/slideLayout" Target="../slideLayouts/slideLayout246.xml"/><Relationship Id="rId5" Type="http://schemas.openxmlformats.org/officeDocument/2006/relationships/slideLayout" Target="../slideLayouts/slideLayout247.xml"/><Relationship Id="rId6" Type="http://schemas.openxmlformats.org/officeDocument/2006/relationships/slideLayout" Target="../slideLayouts/slideLayout248.xml"/><Relationship Id="rId7" Type="http://schemas.openxmlformats.org/officeDocument/2006/relationships/slideLayout" Target="../slideLayouts/slideLayout249.xml"/><Relationship Id="rId8" Type="http://schemas.openxmlformats.org/officeDocument/2006/relationships/slideLayout" Target="../slideLayouts/slideLayout250.xml"/><Relationship Id="rId9" Type="http://schemas.openxmlformats.org/officeDocument/2006/relationships/slideLayout" Target="../slideLayouts/slideLayout251.xml"/><Relationship Id="rId10" Type="http://schemas.openxmlformats.org/officeDocument/2006/relationships/slideLayout" Target="../slideLayouts/slideLayout252.xml"/></Relationships>
</file>

<file path=ppt/slideMasters/_rels/slideMaster2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64.xml"/><Relationship Id="rId12" Type="http://schemas.openxmlformats.org/officeDocument/2006/relationships/theme" Target="../theme/theme24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54.xml"/><Relationship Id="rId2" Type="http://schemas.openxmlformats.org/officeDocument/2006/relationships/slideLayout" Target="../slideLayouts/slideLayout255.xml"/><Relationship Id="rId3" Type="http://schemas.openxmlformats.org/officeDocument/2006/relationships/slideLayout" Target="../slideLayouts/slideLayout256.xml"/><Relationship Id="rId4" Type="http://schemas.openxmlformats.org/officeDocument/2006/relationships/slideLayout" Target="../slideLayouts/slideLayout257.xml"/><Relationship Id="rId5" Type="http://schemas.openxmlformats.org/officeDocument/2006/relationships/slideLayout" Target="../slideLayouts/slideLayout258.xml"/><Relationship Id="rId6" Type="http://schemas.openxmlformats.org/officeDocument/2006/relationships/slideLayout" Target="../slideLayouts/slideLayout259.xml"/><Relationship Id="rId7" Type="http://schemas.openxmlformats.org/officeDocument/2006/relationships/slideLayout" Target="../slideLayouts/slideLayout260.xml"/><Relationship Id="rId8" Type="http://schemas.openxmlformats.org/officeDocument/2006/relationships/slideLayout" Target="../slideLayouts/slideLayout261.xml"/><Relationship Id="rId9" Type="http://schemas.openxmlformats.org/officeDocument/2006/relationships/slideLayout" Target="../slideLayouts/slideLayout262.xml"/><Relationship Id="rId10" Type="http://schemas.openxmlformats.org/officeDocument/2006/relationships/slideLayout" Target="../slideLayouts/slideLayout263.xml"/></Relationships>
</file>

<file path=ppt/slideMasters/_rels/slideMaster2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75.xml"/><Relationship Id="rId12" Type="http://schemas.openxmlformats.org/officeDocument/2006/relationships/theme" Target="../theme/theme25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65.xml"/><Relationship Id="rId2" Type="http://schemas.openxmlformats.org/officeDocument/2006/relationships/slideLayout" Target="../slideLayouts/slideLayout266.xml"/><Relationship Id="rId3" Type="http://schemas.openxmlformats.org/officeDocument/2006/relationships/slideLayout" Target="../slideLayouts/slideLayout267.xml"/><Relationship Id="rId4" Type="http://schemas.openxmlformats.org/officeDocument/2006/relationships/slideLayout" Target="../slideLayouts/slideLayout268.xml"/><Relationship Id="rId5" Type="http://schemas.openxmlformats.org/officeDocument/2006/relationships/slideLayout" Target="../slideLayouts/slideLayout269.xml"/><Relationship Id="rId6" Type="http://schemas.openxmlformats.org/officeDocument/2006/relationships/slideLayout" Target="../slideLayouts/slideLayout270.xml"/><Relationship Id="rId7" Type="http://schemas.openxmlformats.org/officeDocument/2006/relationships/slideLayout" Target="../slideLayouts/slideLayout271.xml"/><Relationship Id="rId8" Type="http://schemas.openxmlformats.org/officeDocument/2006/relationships/slideLayout" Target="../slideLayouts/slideLayout272.xml"/><Relationship Id="rId9" Type="http://schemas.openxmlformats.org/officeDocument/2006/relationships/slideLayout" Target="../slideLayouts/slideLayout273.xml"/><Relationship Id="rId10" Type="http://schemas.openxmlformats.org/officeDocument/2006/relationships/slideLayout" Target="../slideLayouts/slideLayout274.xml"/></Relationships>
</file>

<file path=ppt/slideMasters/_rels/slideMaster2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86.xml"/><Relationship Id="rId12" Type="http://schemas.openxmlformats.org/officeDocument/2006/relationships/theme" Target="../theme/theme26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76.xml"/><Relationship Id="rId2" Type="http://schemas.openxmlformats.org/officeDocument/2006/relationships/slideLayout" Target="../slideLayouts/slideLayout277.xml"/><Relationship Id="rId3" Type="http://schemas.openxmlformats.org/officeDocument/2006/relationships/slideLayout" Target="../slideLayouts/slideLayout278.xml"/><Relationship Id="rId4" Type="http://schemas.openxmlformats.org/officeDocument/2006/relationships/slideLayout" Target="../slideLayouts/slideLayout279.xml"/><Relationship Id="rId5" Type="http://schemas.openxmlformats.org/officeDocument/2006/relationships/slideLayout" Target="../slideLayouts/slideLayout280.xml"/><Relationship Id="rId6" Type="http://schemas.openxmlformats.org/officeDocument/2006/relationships/slideLayout" Target="../slideLayouts/slideLayout281.xml"/><Relationship Id="rId7" Type="http://schemas.openxmlformats.org/officeDocument/2006/relationships/slideLayout" Target="../slideLayouts/slideLayout282.xml"/><Relationship Id="rId8" Type="http://schemas.openxmlformats.org/officeDocument/2006/relationships/slideLayout" Target="../slideLayouts/slideLayout283.xml"/><Relationship Id="rId9" Type="http://schemas.openxmlformats.org/officeDocument/2006/relationships/slideLayout" Target="../slideLayouts/slideLayout284.xml"/><Relationship Id="rId10" Type="http://schemas.openxmlformats.org/officeDocument/2006/relationships/slideLayout" Target="../slideLayouts/slideLayout285.xml"/></Relationships>
</file>

<file path=ppt/slideMasters/_rels/slideMaster2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97.xml"/><Relationship Id="rId12" Type="http://schemas.openxmlformats.org/officeDocument/2006/relationships/theme" Target="../theme/theme27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87.xml"/><Relationship Id="rId2" Type="http://schemas.openxmlformats.org/officeDocument/2006/relationships/slideLayout" Target="../slideLayouts/slideLayout288.xml"/><Relationship Id="rId3" Type="http://schemas.openxmlformats.org/officeDocument/2006/relationships/slideLayout" Target="../slideLayouts/slideLayout289.xml"/><Relationship Id="rId4" Type="http://schemas.openxmlformats.org/officeDocument/2006/relationships/slideLayout" Target="../slideLayouts/slideLayout290.xml"/><Relationship Id="rId5" Type="http://schemas.openxmlformats.org/officeDocument/2006/relationships/slideLayout" Target="../slideLayouts/slideLayout291.xml"/><Relationship Id="rId6" Type="http://schemas.openxmlformats.org/officeDocument/2006/relationships/slideLayout" Target="../slideLayouts/slideLayout292.xml"/><Relationship Id="rId7" Type="http://schemas.openxmlformats.org/officeDocument/2006/relationships/slideLayout" Target="../slideLayouts/slideLayout293.xml"/><Relationship Id="rId8" Type="http://schemas.openxmlformats.org/officeDocument/2006/relationships/slideLayout" Target="../slideLayouts/slideLayout294.xml"/><Relationship Id="rId9" Type="http://schemas.openxmlformats.org/officeDocument/2006/relationships/slideLayout" Target="../slideLayouts/slideLayout295.xml"/><Relationship Id="rId10" Type="http://schemas.openxmlformats.org/officeDocument/2006/relationships/slideLayout" Target="../slideLayouts/slideLayout296.xml"/></Relationships>
</file>

<file path=ppt/slideMasters/_rels/slideMaster2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08.xml"/><Relationship Id="rId12" Type="http://schemas.openxmlformats.org/officeDocument/2006/relationships/theme" Target="../theme/theme28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298.xml"/><Relationship Id="rId2" Type="http://schemas.openxmlformats.org/officeDocument/2006/relationships/slideLayout" Target="../slideLayouts/slideLayout299.xml"/><Relationship Id="rId3" Type="http://schemas.openxmlformats.org/officeDocument/2006/relationships/slideLayout" Target="../slideLayouts/slideLayout300.xml"/><Relationship Id="rId4" Type="http://schemas.openxmlformats.org/officeDocument/2006/relationships/slideLayout" Target="../slideLayouts/slideLayout301.xml"/><Relationship Id="rId5" Type="http://schemas.openxmlformats.org/officeDocument/2006/relationships/slideLayout" Target="../slideLayouts/slideLayout302.xml"/><Relationship Id="rId6" Type="http://schemas.openxmlformats.org/officeDocument/2006/relationships/slideLayout" Target="../slideLayouts/slideLayout303.xml"/><Relationship Id="rId7" Type="http://schemas.openxmlformats.org/officeDocument/2006/relationships/slideLayout" Target="../slideLayouts/slideLayout304.xml"/><Relationship Id="rId8" Type="http://schemas.openxmlformats.org/officeDocument/2006/relationships/slideLayout" Target="../slideLayouts/slideLayout305.xml"/><Relationship Id="rId9" Type="http://schemas.openxmlformats.org/officeDocument/2006/relationships/slideLayout" Target="../slideLayouts/slideLayout306.xml"/><Relationship Id="rId10" Type="http://schemas.openxmlformats.org/officeDocument/2006/relationships/slideLayout" Target="../slideLayouts/slideLayout307.xml"/></Relationships>
</file>

<file path=ppt/slideMasters/_rels/slideMaster2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19.xml"/><Relationship Id="rId12" Type="http://schemas.openxmlformats.org/officeDocument/2006/relationships/theme" Target="../theme/theme29.xml"/><Relationship Id="rId1" Type="http://schemas.openxmlformats.org/officeDocument/2006/relationships/slideLayout" Target="../slideLayouts/slideLayout309.xml"/><Relationship Id="rId2" Type="http://schemas.openxmlformats.org/officeDocument/2006/relationships/slideLayout" Target="../slideLayouts/slideLayout310.xml"/><Relationship Id="rId3" Type="http://schemas.openxmlformats.org/officeDocument/2006/relationships/slideLayout" Target="../slideLayouts/slideLayout311.xml"/><Relationship Id="rId4" Type="http://schemas.openxmlformats.org/officeDocument/2006/relationships/slideLayout" Target="../slideLayouts/slideLayout312.xml"/><Relationship Id="rId5" Type="http://schemas.openxmlformats.org/officeDocument/2006/relationships/slideLayout" Target="../slideLayouts/slideLayout313.xml"/><Relationship Id="rId6" Type="http://schemas.openxmlformats.org/officeDocument/2006/relationships/slideLayout" Target="../slideLayouts/slideLayout314.xml"/><Relationship Id="rId7" Type="http://schemas.openxmlformats.org/officeDocument/2006/relationships/slideLayout" Target="../slideLayouts/slideLayout315.xml"/><Relationship Id="rId8" Type="http://schemas.openxmlformats.org/officeDocument/2006/relationships/slideLayout" Target="../slideLayouts/slideLayout316.xml"/><Relationship Id="rId9" Type="http://schemas.openxmlformats.org/officeDocument/2006/relationships/slideLayout" Target="../slideLayouts/slideLayout317.xml"/><Relationship Id="rId10" Type="http://schemas.openxmlformats.org/officeDocument/2006/relationships/slideLayout" Target="../slideLayouts/slideLayout318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3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0.xml"/><Relationship Id="rId12" Type="http://schemas.openxmlformats.org/officeDocument/2006/relationships/theme" Target="../theme/theme30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320.xml"/><Relationship Id="rId2" Type="http://schemas.openxmlformats.org/officeDocument/2006/relationships/slideLayout" Target="../slideLayouts/slideLayout321.xml"/><Relationship Id="rId3" Type="http://schemas.openxmlformats.org/officeDocument/2006/relationships/slideLayout" Target="../slideLayouts/slideLayout322.xml"/><Relationship Id="rId4" Type="http://schemas.openxmlformats.org/officeDocument/2006/relationships/slideLayout" Target="../slideLayouts/slideLayout323.xml"/><Relationship Id="rId5" Type="http://schemas.openxmlformats.org/officeDocument/2006/relationships/slideLayout" Target="../slideLayouts/slideLayout324.xml"/><Relationship Id="rId6" Type="http://schemas.openxmlformats.org/officeDocument/2006/relationships/slideLayout" Target="../slideLayouts/slideLayout325.xml"/><Relationship Id="rId7" Type="http://schemas.openxmlformats.org/officeDocument/2006/relationships/slideLayout" Target="../slideLayouts/slideLayout326.xml"/><Relationship Id="rId8" Type="http://schemas.openxmlformats.org/officeDocument/2006/relationships/slideLayout" Target="../slideLayouts/slideLayout327.xml"/><Relationship Id="rId9" Type="http://schemas.openxmlformats.org/officeDocument/2006/relationships/slideLayout" Target="../slideLayouts/slideLayout328.xml"/><Relationship Id="rId10" Type="http://schemas.openxmlformats.org/officeDocument/2006/relationships/slideLayout" Target="../slideLayouts/slideLayout329.xml"/></Relationships>
</file>

<file path=ppt/slideMasters/_rels/slideMaster3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41.xml"/><Relationship Id="rId12" Type="http://schemas.openxmlformats.org/officeDocument/2006/relationships/theme" Target="../theme/theme31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331.xml"/><Relationship Id="rId2" Type="http://schemas.openxmlformats.org/officeDocument/2006/relationships/slideLayout" Target="../slideLayouts/slideLayout332.xml"/><Relationship Id="rId3" Type="http://schemas.openxmlformats.org/officeDocument/2006/relationships/slideLayout" Target="../slideLayouts/slideLayout333.xml"/><Relationship Id="rId4" Type="http://schemas.openxmlformats.org/officeDocument/2006/relationships/slideLayout" Target="../slideLayouts/slideLayout334.xml"/><Relationship Id="rId5" Type="http://schemas.openxmlformats.org/officeDocument/2006/relationships/slideLayout" Target="../slideLayouts/slideLayout335.xml"/><Relationship Id="rId6" Type="http://schemas.openxmlformats.org/officeDocument/2006/relationships/slideLayout" Target="../slideLayouts/slideLayout336.xml"/><Relationship Id="rId7" Type="http://schemas.openxmlformats.org/officeDocument/2006/relationships/slideLayout" Target="../slideLayouts/slideLayout337.xml"/><Relationship Id="rId8" Type="http://schemas.openxmlformats.org/officeDocument/2006/relationships/slideLayout" Target="../slideLayouts/slideLayout338.xml"/><Relationship Id="rId9" Type="http://schemas.openxmlformats.org/officeDocument/2006/relationships/slideLayout" Target="../slideLayouts/slideLayout339.xml"/><Relationship Id="rId10" Type="http://schemas.openxmlformats.org/officeDocument/2006/relationships/slideLayout" Target="../slideLayouts/slideLayout340.xml"/></Relationships>
</file>

<file path=ppt/slideMasters/_rels/slideMaster3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52.xml"/><Relationship Id="rId12" Type="http://schemas.openxmlformats.org/officeDocument/2006/relationships/theme" Target="../theme/theme32.xml"/><Relationship Id="rId13" Type="http://schemas.openxmlformats.org/officeDocument/2006/relationships/image" Target="../media/image4.jpeg"/><Relationship Id="rId1" Type="http://schemas.openxmlformats.org/officeDocument/2006/relationships/slideLayout" Target="../slideLayouts/slideLayout342.xml"/><Relationship Id="rId2" Type="http://schemas.openxmlformats.org/officeDocument/2006/relationships/slideLayout" Target="../slideLayouts/slideLayout343.xml"/><Relationship Id="rId3" Type="http://schemas.openxmlformats.org/officeDocument/2006/relationships/slideLayout" Target="../slideLayouts/slideLayout344.xml"/><Relationship Id="rId4" Type="http://schemas.openxmlformats.org/officeDocument/2006/relationships/slideLayout" Target="../slideLayouts/slideLayout345.xml"/><Relationship Id="rId5" Type="http://schemas.openxmlformats.org/officeDocument/2006/relationships/slideLayout" Target="../slideLayouts/slideLayout346.xml"/><Relationship Id="rId6" Type="http://schemas.openxmlformats.org/officeDocument/2006/relationships/slideLayout" Target="../slideLayouts/slideLayout347.xml"/><Relationship Id="rId7" Type="http://schemas.openxmlformats.org/officeDocument/2006/relationships/slideLayout" Target="../slideLayouts/slideLayout348.xml"/><Relationship Id="rId8" Type="http://schemas.openxmlformats.org/officeDocument/2006/relationships/slideLayout" Target="../slideLayouts/slideLayout349.xml"/><Relationship Id="rId9" Type="http://schemas.openxmlformats.org/officeDocument/2006/relationships/slideLayout" Target="../slideLayouts/slideLayout350.xml"/><Relationship Id="rId10" Type="http://schemas.openxmlformats.org/officeDocument/2006/relationships/slideLayout" Target="../slideLayouts/slideLayout351.xml"/></Relationships>
</file>

<file path=ppt/slideMasters/_rels/slideMaster3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63.xml"/><Relationship Id="rId12" Type="http://schemas.openxmlformats.org/officeDocument/2006/relationships/theme" Target="../theme/theme3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353.xml"/><Relationship Id="rId2" Type="http://schemas.openxmlformats.org/officeDocument/2006/relationships/slideLayout" Target="../slideLayouts/slideLayout354.xml"/><Relationship Id="rId3" Type="http://schemas.openxmlformats.org/officeDocument/2006/relationships/slideLayout" Target="../slideLayouts/slideLayout355.xml"/><Relationship Id="rId4" Type="http://schemas.openxmlformats.org/officeDocument/2006/relationships/slideLayout" Target="../slideLayouts/slideLayout356.xml"/><Relationship Id="rId5" Type="http://schemas.openxmlformats.org/officeDocument/2006/relationships/slideLayout" Target="../slideLayouts/slideLayout357.xml"/><Relationship Id="rId6" Type="http://schemas.openxmlformats.org/officeDocument/2006/relationships/slideLayout" Target="../slideLayouts/slideLayout358.xml"/><Relationship Id="rId7" Type="http://schemas.openxmlformats.org/officeDocument/2006/relationships/slideLayout" Target="../slideLayouts/slideLayout359.xml"/><Relationship Id="rId8" Type="http://schemas.openxmlformats.org/officeDocument/2006/relationships/slideLayout" Target="../slideLayouts/slideLayout360.xml"/><Relationship Id="rId9" Type="http://schemas.openxmlformats.org/officeDocument/2006/relationships/slideLayout" Target="../slideLayouts/slideLayout361.xml"/><Relationship Id="rId10" Type="http://schemas.openxmlformats.org/officeDocument/2006/relationships/slideLayout" Target="../slideLayouts/slideLayout362.xml"/></Relationships>
</file>

<file path=ppt/slideMasters/_rels/slideMaster3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74.xml"/><Relationship Id="rId12" Type="http://schemas.openxmlformats.org/officeDocument/2006/relationships/theme" Target="../theme/theme34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364.xml"/><Relationship Id="rId2" Type="http://schemas.openxmlformats.org/officeDocument/2006/relationships/slideLayout" Target="../slideLayouts/slideLayout365.xml"/><Relationship Id="rId3" Type="http://schemas.openxmlformats.org/officeDocument/2006/relationships/slideLayout" Target="../slideLayouts/slideLayout366.xml"/><Relationship Id="rId4" Type="http://schemas.openxmlformats.org/officeDocument/2006/relationships/slideLayout" Target="../slideLayouts/slideLayout367.xml"/><Relationship Id="rId5" Type="http://schemas.openxmlformats.org/officeDocument/2006/relationships/slideLayout" Target="../slideLayouts/slideLayout368.xml"/><Relationship Id="rId6" Type="http://schemas.openxmlformats.org/officeDocument/2006/relationships/slideLayout" Target="../slideLayouts/slideLayout369.xml"/><Relationship Id="rId7" Type="http://schemas.openxmlformats.org/officeDocument/2006/relationships/slideLayout" Target="../slideLayouts/slideLayout370.xml"/><Relationship Id="rId8" Type="http://schemas.openxmlformats.org/officeDocument/2006/relationships/slideLayout" Target="../slideLayouts/slideLayout371.xml"/><Relationship Id="rId9" Type="http://schemas.openxmlformats.org/officeDocument/2006/relationships/slideLayout" Target="../slideLayouts/slideLayout372.xml"/><Relationship Id="rId10" Type="http://schemas.openxmlformats.org/officeDocument/2006/relationships/slideLayout" Target="../slideLayouts/slideLayout373.xml"/></Relationships>
</file>

<file path=ppt/slideMasters/_rels/slideMaster3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85.xml"/><Relationship Id="rId12" Type="http://schemas.openxmlformats.org/officeDocument/2006/relationships/theme" Target="../theme/theme35.xml"/><Relationship Id="rId13" Type="http://schemas.openxmlformats.org/officeDocument/2006/relationships/image" Target="../media/image4.jpeg"/><Relationship Id="rId1" Type="http://schemas.openxmlformats.org/officeDocument/2006/relationships/slideLayout" Target="../slideLayouts/slideLayout375.xml"/><Relationship Id="rId2" Type="http://schemas.openxmlformats.org/officeDocument/2006/relationships/slideLayout" Target="../slideLayouts/slideLayout376.xml"/><Relationship Id="rId3" Type="http://schemas.openxmlformats.org/officeDocument/2006/relationships/slideLayout" Target="../slideLayouts/slideLayout377.xml"/><Relationship Id="rId4" Type="http://schemas.openxmlformats.org/officeDocument/2006/relationships/slideLayout" Target="../slideLayouts/slideLayout378.xml"/><Relationship Id="rId5" Type="http://schemas.openxmlformats.org/officeDocument/2006/relationships/slideLayout" Target="../slideLayouts/slideLayout379.xml"/><Relationship Id="rId6" Type="http://schemas.openxmlformats.org/officeDocument/2006/relationships/slideLayout" Target="../slideLayouts/slideLayout380.xml"/><Relationship Id="rId7" Type="http://schemas.openxmlformats.org/officeDocument/2006/relationships/slideLayout" Target="../slideLayouts/slideLayout381.xml"/><Relationship Id="rId8" Type="http://schemas.openxmlformats.org/officeDocument/2006/relationships/slideLayout" Target="../slideLayouts/slideLayout382.xml"/><Relationship Id="rId9" Type="http://schemas.openxmlformats.org/officeDocument/2006/relationships/slideLayout" Target="../slideLayouts/slideLayout383.xml"/><Relationship Id="rId10" Type="http://schemas.openxmlformats.org/officeDocument/2006/relationships/slideLayout" Target="../slideLayouts/slideLayout384.xml"/></Relationships>
</file>

<file path=ppt/slideMasters/_rels/slideMaster3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96.xml"/><Relationship Id="rId12" Type="http://schemas.openxmlformats.org/officeDocument/2006/relationships/theme" Target="../theme/theme36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386.xml"/><Relationship Id="rId2" Type="http://schemas.openxmlformats.org/officeDocument/2006/relationships/slideLayout" Target="../slideLayouts/slideLayout387.xml"/><Relationship Id="rId3" Type="http://schemas.openxmlformats.org/officeDocument/2006/relationships/slideLayout" Target="../slideLayouts/slideLayout388.xml"/><Relationship Id="rId4" Type="http://schemas.openxmlformats.org/officeDocument/2006/relationships/slideLayout" Target="../slideLayouts/slideLayout389.xml"/><Relationship Id="rId5" Type="http://schemas.openxmlformats.org/officeDocument/2006/relationships/slideLayout" Target="../slideLayouts/slideLayout390.xml"/><Relationship Id="rId6" Type="http://schemas.openxmlformats.org/officeDocument/2006/relationships/slideLayout" Target="../slideLayouts/slideLayout391.xml"/><Relationship Id="rId7" Type="http://schemas.openxmlformats.org/officeDocument/2006/relationships/slideLayout" Target="../slideLayouts/slideLayout392.xml"/><Relationship Id="rId8" Type="http://schemas.openxmlformats.org/officeDocument/2006/relationships/slideLayout" Target="../slideLayouts/slideLayout393.xml"/><Relationship Id="rId9" Type="http://schemas.openxmlformats.org/officeDocument/2006/relationships/slideLayout" Target="../slideLayouts/slideLayout394.xml"/><Relationship Id="rId10" Type="http://schemas.openxmlformats.org/officeDocument/2006/relationships/slideLayout" Target="../slideLayouts/slideLayout395.xml"/></Relationships>
</file>

<file path=ppt/slideMasters/_rels/slideMaster3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07.xml"/><Relationship Id="rId12" Type="http://schemas.openxmlformats.org/officeDocument/2006/relationships/theme" Target="../theme/theme37.xml"/><Relationship Id="rId13" Type="http://schemas.openxmlformats.org/officeDocument/2006/relationships/image" Target="../media/image4.jpeg"/><Relationship Id="rId1" Type="http://schemas.openxmlformats.org/officeDocument/2006/relationships/slideLayout" Target="../slideLayouts/slideLayout397.xml"/><Relationship Id="rId2" Type="http://schemas.openxmlformats.org/officeDocument/2006/relationships/slideLayout" Target="../slideLayouts/slideLayout398.xml"/><Relationship Id="rId3" Type="http://schemas.openxmlformats.org/officeDocument/2006/relationships/slideLayout" Target="../slideLayouts/slideLayout399.xml"/><Relationship Id="rId4" Type="http://schemas.openxmlformats.org/officeDocument/2006/relationships/slideLayout" Target="../slideLayouts/slideLayout400.xml"/><Relationship Id="rId5" Type="http://schemas.openxmlformats.org/officeDocument/2006/relationships/slideLayout" Target="../slideLayouts/slideLayout401.xml"/><Relationship Id="rId6" Type="http://schemas.openxmlformats.org/officeDocument/2006/relationships/slideLayout" Target="../slideLayouts/slideLayout402.xml"/><Relationship Id="rId7" Type="http://schemas.openxmlformats.org/officeDocument/2006/relationships/slideLayout" Target="../slideLayouts/slideLayout403.xml"/><Relationship Id="rId8" Type="http://schemas.openxmlformats.org/officeDocument/2006/relationships/slideLayout" Target="../slideLayouts/slideLayout404.xml"/><Relationship Id="rId9" Type="http://schemas.openxmlformats.org/officeDocument/2006/relationships/slideLayout" Target="../slideLayouts/slideLayout405.xml"/><Relationship Id="rId10" Type="http://schemas.openxmlformats.org/officeDocument/2006/relationships/slideLayout" Target="../slideLayouts/slideLayout406.xml"/></Relationships>
</file>

<file path=ppt/slideMasters/_rels/slideMaster3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18.xml"/><Relationship Id="rId12" Type="http://schemas.openxmlformats.org/officeDocument/2006/relationships/theme" Target="../theme/theme38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408.xml"/><Relationship Id="rId2" Type="http://schemas.openxmlformats.org/officeDocument/2006/relationships/slideLayout" Target="../slideLayouts/slideLayout409.xml"/><Relationship Id="rId3" Type="http://schemas.openxmlformats.org/officeDocument/2006/relationships/slideLayout" Target="../slideLayouts/slideLayout410.xml"/><Relationship Id="rId4" Type="http://schemas.openxmlformats.org/officeDocument/2006/relationships/slideLayout" Target="../slideLayouts/slideLayout411.xml"/><Relationship Id="rId5" Type="http://schemas.openxmlformats.org/officeDocument/2006/relationships/slideLayout" Target="../slideLayouts/slideLayout412.xml"/><Relationship Id="rId6" Type="http://schemas.openxmlformats.org/officeDocument/2006/relationships/slideLayout" Target="../slideLayouts/slideLayout413.xml"/><Relationship Id="rId7" Type="http://schemas.openxmlformats.org/officeDocument/2006/relationships/slideLayout" Target="../slideLayouts/slideLayout414.xml"/><Relationship Id="rId8" Type="http://schemas.openxmlformats.org/officeDocument/2006/relationships/slideLayout" Target="../slideLayouts/slideLayout415.xml"/><Relationship Id="rId9" Type="http://schemas.openxmlformats.org/officeDocument/2006/relationships/slideLayout" Target="../slideLayouts/slideLayout416.xml"/><Relationship Id="rId10" Type="http://schemas.openxmlformats.org/officeDocument/2006/relationships/slideLayout" Target="../slideLayouts/slideLayout417.xml"/></Relationships>
</file>

<file path=ppt/slideMasters/_rels/slideMaster3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29.xml"/><Relationship Id="rId12" Type="http://schemas.openxmlformats.org/officeDocument/2006/relationships/theme" Target="../theme/theme39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419.xml"/><Relationship Id="rId2" Type="http://schemas.openxmlformats.org/officeDocument/2006/relationships/slideLayout" Target="../slideLayouts/slideLayout420.xml"/><Relationship Id="rId3" Type="http://schemas.openxmlformats.org/officeDocument/2006/relationships/slideLayout" Target="../slideLayouts/slideLayout421.xml"/><Relationship Id="rId4" Type="http://schemas.openxmlformats.org/officeDocument/2006/relationships/slideLayout" Target="../slideLayouts/slideLayout422.xml"/><Relationship Id="rId5" Type="http://schemas.openxmlformats.org/officeDocument/2006/relationships/slideLayout" Target="../slideLayouts/slideLayout423.xml"/><Relationship Id="rId6" Type="http://schemas.openxmlformats.org/officeDocument/2006/relationships/slideLayout" Target="../slideLayouts/slideLayout424.xml"/><Relationship Id="rId7" Type="http://schemas.openxmlformats.org/officeDocument/2006/relationships/slideLayout" Target="../slideLayouts/slideLayout425.xml"/><Relationship Id="rId8" Type="http://schemas.openxmlformats.org/officeDocument/2006/relationships/slideLayout" Target="../slideLayouts/slideLayout426.xml"/><Relationship Id="rId9" Type="http://schemas.openxmlformats.org/officeDocument/2006/relationships/slideLayout" Target="../slideLayouts/slideLayout427.xml"/><Relationship Id="rId10" Type="http://schemas.openxmlformats.org/officeDocument/2006/relationships/slideLayout" Target="../slideLayouts/slideLayout428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4.xml"/><Relationship Id="rId2" Type="http://schemas.openxmlformats.org/officeDocument/2006/relationships/slideLayout" Target="../slideLayouts/slideLayout35.xml"/><Relationship Id="rId3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8.xml"/><Relationship Id="rId6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0.xml"/><Relationship Id="rId8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3.xml"/></Relationships>
</file>

<file path=ppt/slideMasters/_rels/slideMaster4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40.xml"/><Relationship Id="rId12" Type="http://schemas.openxmlformats.org/officeDocument/2006/relationships/theme" Target="../theme/theme40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430.xml"/><Relationship Id="rId2" Type="http://schemas.openxmlformats.org/officeDocument/2006/relationships/slideLayout" Target="../slideLayouts/slideLayout431.xml"/><Relationship Id="rId3" Type="http://schemas.openxmlformats.org/officeDocument/2006/relationships/slideLayout" Target="../slideLayouts/slideLayout432.xml"/><Relationship Id="rId4" Type="http://schemas.openxmlformats.org/officeDocument/2006/relationships/slideLayout" Target="../slideLayouts/slideLayout433.xml"/><Relationship Id="rId5" Type="http://schemas.openxmlformats.org/officeDocument/2006/relationships/slideLayout" Target="../slideLayouts/slideLayout434.xml"/><Relationship Id="rId6" Type="http://schemas.openxmlformats.org/officeDocument/2006/relationships/slideLayout" Target="../slideLayouts/slideLayout435.xml"/><Relationship Id="rId7" Type="http://schemas.openxmlformats.org/officeDocument/2006/relationships/slideLayout" Target="../slideLayouts/slideLayout436.xml"/><Relationship Id="rId8" Type="http://schemas.openxmlformats.org/officeDocument/2006/relationships/slideLayout" Target="../slideLayouts/slideLayout437.xml"/><Relationship Id="rId9" Type="http://schemas.openxmlformats.org/officeDocument/2006/relationships/slideLayout" Target="../slideLayouts/slideLayout438.xml"/><Relationship Id="rId10" Type="http://schemas.openxmlformats.org/officeDocument/2006/relationships/slideLayout" Target="../slideLayouts/slideLayout439.xml"/></Relationships>
</file>

<file path=ppt/slideMasters/_rels/slideMaster4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51.xml"/><Relationship Id="rId12" Type="http://schemas.openxmlformats.org/officeDocument/2006/relationships/theme" Target="../theme/theme41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441.xml"/><Relationship Id="rId2" Type="http://schemas.openxmlformats.org/officeDocument/2006/relationships/slideLayout" Target="../slideLayouts/slideLayout442.xml"/><Relationship Id="rId3" Type="http://schemas.openxmlformats.org/officeDocument/2006/relationships/slideLayout" Target="../slideLayouts/slideLayout443.xml"/><Relationship Id="rId4" Type="http://schemas.openxmlformats.org/officeDocument/2006/relationships/slideLayout" Target="../slideLayouts/slideLayout444.xml"/><Relationship Id="rId5" Type="http://schemas.openxmlformats.org/officeDocument/2006/relationships/slideLayout" Target="../slideLayouts/slideLayout445.xml"/><Relationship Id="rId6" Type="http://schemas.openxmlformats.org/officeDocument/2006/relationships/slideLayout" Target="../slideLayouts/slideLayout446.xml"/><Relationship Id="rId7" Type="http://schemas.openxmlformats.org/officeDocument/2006/relationships/slideLayout" Target="../slideLayouts/slideLayout447.xml"/><Relationship Id="rId8" Type="http://schemas.openxmlformats.org/officeDocument/2006/relationships/slideLayout" Target="../slideLayouts/slideLayout448.xml"/><Relationship Id="rId9" Type="http://schemas.openxmlformats.org/officeDocument/2006/relationships/slideLayout" Target="../slideLayouts/slideLayout449.xml"/><Relationship Id="rId10" Type="http://schemas.openxmlformats.org/officeDocument/2006/relationships/slideLayout" Target="../slideLayouts/slideLayout450.xml"/></Relationships>
</file>

<file path=ppt/slideMasters/_rels/slideMaster4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62.xml"/><Relationship Id="rId12" Type="http://schemas.openxmlformats.org/officeDocument/2006/relationships/theme" Target="../theme/theme42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452.xml"/><Relationship Id="rId2" Type="http://schemas.openxmlformats.org/officeDocument/2006/relationships/slideLayout" Target="../slideLayouts/slideLayout453.xml"/><Relationship Id="rId3" Type="http://schemas.openxmlformats.org/officeDocument/2006/relationships/slideLayout" Target="../slideLayouts/slideLayout454.xml"/><Relationship Id="rId4" Type="http://schemas.openxmlformats.org/officeDocument/2006/relationships/slideLayout" Target="../slideLayouts/slideLayout455.xml"/><Relationship Id="rId5" Type="http://schemas.openxmlformats.org/officeDocument/2006/relationships/slideLayout" Target="../slideLayouts/slideLayout456.xml"/><Relationship Id="rId6" Type="http://schemas.openxmlformats.org/officeDocument/2006/relationships/slideLayout" Target="../slideLayouts/slideLayout457.xml"/><Relationship Id="rId7" Type="http://schemas.openxmlformats.org/officeDocument/2006/relationships/slideLayout" Target="../slideLayouts/slideLayout458.xml"/><Relationship Id="rId8" Type="http://schemas.openxmlformats.org/officeDocument/2006/relationships/slideLayout" Target="../slideLayouts/slideLayout459.xml"/><Relationship Id="rId9" Type="http://schemas.openxmlformats.org/officeDocument/2006/relationships/slideLayout" Target="../slideLayouts/slideLayout460.xml"/><Relationship Id="rId10" Type="http://schemas.openxmlformats.org/officeDocument/2006/relationships/slideLayout" Target="../slideLayouts/slideLayout461.xml"/></Relationships>
</file>

<file path=ppt/slideMasters/_rels/slideMaster4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73.xml"/><Relationship Id="rId12" Type="http://schemas.openxmlformats.org/officeDocument/2006/relationships/theme" Target="../theme/theme43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463.xml"/><Relationship Id="rId2" Type="http://schemas.openxmlformats.org/officeDocument/2006/relationships/slideLayout" Target="../slideLayouts/slideLayout464.xml"/><Relationship Id="rId3" Type="http://schemas.openxmlformats.org/officeDocument/2006/relationships/slideLayout" Target="../slideLayouts/slideLayout465.xml"/><Relationship Id="rId4" Type="http://schemas.openxmlformats.org/officeDocument/2006/relationships/slideLayout" Target="../slideLayouts/slideLayout466.xml"/><Relationship Id="rId5" Type="http://schemas.openxmlformats.org/officeDocument/2006/relationships/slideLayout" Target="../slideLayouts/slideLayout467.xml"/><Relationship Id="rId6" Type="http://schemas.openxmlformats.org/officeDocument/2006/relationships/slideLayout" Target="../slideLayouts/slideLayout468.xml"/><Relationship Id="rId7" Type="http://schemas.openxmlformats.org/officeDocument/2006/relationships/slideLayout" Target="../slideLayouts/slideLayout469.xml"/><Relationship Id="rId8" Type="http://schemas.openxmlformats.org/officeDocument/2006/relationships/slideLayout" Target="../slideLayouts/slideLayout470.xml"/><Relationship Id="rId9" Type="http://schemas.openxmlformats.org/officeDocument/2006/relationships/slideLayout" Target="../slideLayouts/slideLayout471.xml"/><Relationship Id="rId10" Type="http://schemas.openxmlformats.org/officeDocument/2006/relationships/slideLayout" Target="../slideLayouts/slideLayout472.xml"/></Relationships>
</file>

<file path=ppt/slideMasters/_rels/slideMaster4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84.xml"/><Relationship Id="rId12" Type="http://schemas.openxmlformats.org/officeDocument/2006/relationships/theme" Target="../theme/theme44.xml"/><Relationship Id="rId13" Type="http://schemas.openxmlformats.org/officeDocument/2006/relationships/image" Target="../media/image4.jpeg"/><Relationship Id="rId1" Type="http://schemas.openxmlformats.org/officeDocument/2006/relationships/slideLayout" Target="../slideLayouts/slideLayout474.xml"/><Relationship Id="rId2" Type="http://schemas.openxmlformats.org/officeDocument/2006/relationships/slideLayout" Target="../slideLayouts/slideLayout475.xml"/><Relationship Id="rId3" Type="http://schemas.openxmlformats.org/officeDocument/2006/relationships/slideLayout" Target="../slideLayouts/slideLayout476.xml"/><Relationship Id="rId4" Type="http://schemas.openxmlformats.org/officeDocument/2006/relationships/slideLayout" Target="../slideLayouts/slideLayout477.xml"/><Relationship Id="rId5" Type="http://schemas.openxmlformats.org/officeDocument/2006/relationships/slideLayout" Target="../slideLayouts/slideLayout478.xml"/><Relationship Id="rId6" Type="http://schemas.openxmlformats.org/officeDocument/2006/relationships/slideLayout" Target="../slideLayouts/slideLayout479.xml"/><Relationship Id="rId7" Type="http://schemas.openxmlformats.org/officeDocument/2006/relationships/slideLayout" Target="../slideLayouts/slideLayout480.xml"/><Relationship Id="rId8" Type="http://schemas.openxmlformats.org/officeDocument/2006/relationships/slideLayout" Target="../slideLayouts/slideLayout481.xml"/><Relationship Id="rId9" Type="http://schemas.openxmlformats.org/officeDocument/2006/relationships/slideLayout" Target="../slideLayouts/slideLayout482.xml"/><Relationship Id="rId10" Type="http://schemas.openxmlformats.org/officeDocument/2006/relationships/slideLayout" Target="../slideLayouts/slideLayout483.xml"/></Relationships>
</file>

<file path=ppt/slideMasters/_rels/slideMaster4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95.xml"/><Relationship Id="rId12" Type="http://schemas.openxmlformats.org/officeDocument/2006/relationships/theme" Target="../theme/theme45.xml"/><Relationship Id="rId13" Type="http://schemas.openxmlformats.org/officeDocument/2006/relationships/image" Target="../media/image2.jpeg"/><Relationship Id="rId1" Type="http://schemas.openxmlformats.org/officeDocument/2006/relationships/slideLayout" Target="../slideLayouts/slideLayout485.xml"/><Relationship Id="rId2" Type="http://schemas.openxmlformats.org/officeDocument/2006/relationships/slideLayout" Target="../slideLayouts/slideLayout486.xml"/><Relationship Id="rId3" Type="http://schemas.openxmlformats.org/officeDocument/2006/relationships/slideLayout" Target="../slideLayouts/slideLayout487.xml"/><Relationship Id="rId4" Type="http://schemas.openxmlformats.org/officeDocument/2006/relationships/slideLayout" Target="../slideLayouts/slideLayout488.xml"/><Relationship Id="rId5" Type="http://schemas.openxmlformats.org/officeDocument/2006/relationships/slideLayout" Target="../slideLayouts/slideLayout489.xml"/><Relationship Id="rId6" Type="http://schemas.openxmlformats.org/officeDocument/2006/relationships/slideLayout" Target="../slideLayouts/slideLayout490.xml"/><Relationship Id="rId7" Type="http://schemas.openxmlformats.org/officeDocument/2006/relationships/slideLayout" Target="../slideLayouts/slideLayout491.xml"/><Relationship Id="rId8" Type="http://schemas.openxmlformats.org/officeDocument/2006/relationships/slideLayout" Target="../slideLayouts/slideLayout492.xml"/><Relationship Id="rId9" Type="http://schemas.openxmlformats.org/officeDocument/2006/relationships/slideLayout" Target="../slideLayouts/slideLayout493.xml"/><Relationship Id="rId10" Type="http://schemas.openxmlformats.org/officeDocument/2006/relationships/slideLayout" Target="../slideLayouts/slideLayout494.xml"/></Relationships>
</file>

<file path=ppt/slideMasters/_rels/slideMaster4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06.xml"/><Relationship Id="rId12" Type="http://schemas.openxmlformats.org/officeDocument/2006/relationships/theme" Target="../theme/theme46.xml"/><Relationship Id="rId13" Type="http://schemas.openxmlformats.org/officeDocument/2006/relationships/image" Target="../media/image4.jpeg"/><Relationship Id="rId1" Type="http://schemas.openxmlformats.org/officeDocument/2006/relationships/slideLayout" Target="../slideLayouts/slideLayout496.xml"/><Relationship Id="rId2" Type="http://schemas.openxmlformats.org/officeDocument/2006/relationships/slideLayout" Target="../slideLayouts/slideLayout497.xml"/><Relationship Id="rId3" Type="http://schemas.openxmlformats.org/officeDocument/2006/relationships/slideLayout" Target="../slideLayouts/slideLayout498.xml"/><Relationship Id="rId4" Type="http://schemas.openxmlformats.org/officeDocument/2006/relationships/slideLayout" Target="../slideLayouts/slideLayout499.xml"/><Relationship Id="rId5" Type="http://schemas.openxmlformats.org/officeDocument/2006/relationships/slideLayout" Target="../slideLayouts/slideLayout500.xml"/><Relationship Id="rId6" Type="http://schemas.openxmlformats.org/officeDocument/2006/relationships/slideLayout" Target="../slideLayouts/slideLayout501.xml"/><Relationship Id="rId7" Type="http://schemas.openxmlformats.org/officeDocument/2006/relationships/slideLayout" Target="../slideLayouts/slideLayout502.xml"/><Relationship Id="rId8" Type="http://schemas.openxmlformats.org/officeDocument/2006/relationships/slideLayout" Target="../slideLayouts/slideLayout503.xml"/><Relationship Id="rId9" Type="http://schemas.openxmlformats.org/officeDocument/2006/relationships/slideLayout" Target="../slideLayouts/slideLayout504.xml"/><Relationship Id="rId10" Type="http://schemas.openxmlformats.org/officeDocument/2006/relationships/slideLayout" Target="../slideLayouts/slideLayout505.xml"/></Relationships>
</file>

<file path=ppt/slideMasters/_rels/slideMaster4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17.xml"/><Relationship Id="rId12" Type="http://schemas.openxmlformats.org/officeDocument/2006/relationships/theme" Target="../theme/theme47.xml"/><Relationship Id="rId1" Type="http://schemas.openxmlformats.org/officeDocument/2006/relationships/slideLayout" Target="../slideLayouts/slideLayout507.xml"/><Relationship Id="rId2" Type="http://schemas.openxmlformats.org/officeDocument/2006/relationships/slideLayout" Target="../slideLayouts/slideLayout508.xml"/><Relationship Id="rId3" Type="http://schemas.openxmlformats.org/officeDocument/2006/relationships/slideLayout" Target="../slideLayouts/slideLayout509.xml"/><Relationship Id="rId4" Type="http://schemas.openxmlformats.org/officeDocument/2006/relationships/slideLayout" Target="../slideLayouts/slideLayout510.xml"/><Relationship Id="rId5" Type="http://schemas.openxmlformats.org/officeDocument/2006/relationships/slideLayout" Target="../slideLayouts/slideLayout511.xml"/><Relationship Id="rId6" Type="http://schemas.openxmlformats.org/officeDocument/2006/relationships/slideLayout" Target="../slideLayouts/slideLayout512.xml"/><Relationship Id="rId7" Type="http://schemas.openxmlformats.org/officeDocument/2006/relationships/slideLayout" Target="../slideLayouts/slideLayout513.xml"/><Relationship Id="rId8" Type="http://schemas.openxmlformats.org/officeDocument/2006/relationships/slideLayout" Target="../slideLayouts/slideLayout514.xml"/><Relationship Id="rId9" Type="http://schemas.openxmlformats.org/officeDocument/2006/relationships/slideLayout" Target="../slideLayouts/slideLayout515.xml"/><Relationship Id="rId10" Type="http://schemas.openxmlformats.org/officeDocument/2006/relationships/slideLayout" Target="../slideLayouts/slideLayout516.xml"/></Relationships>
</file>

<file path=ppt/slideMasters/_rels/slideMaster4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28.xml"/><Relationship Id="rId12" Type="http://schemas.openxmlformats.org/officeDocument/2006/relationships/theme" Target="../theme/theme48.xml"/><Relationship Id="rId1" Type="http://schemas.openxmlformats.org/officeDocument/2006/relationships/slideLayout" Target="../slideLayouts/slideLayout518.xml"/><Relationship Id="rId2" Type="http://schemas.openxmlformats.org/officeDocument/2006/relationships/slideLayout" Target="../slideLayouts/slideLayout519.xml"/><Relationship Id="rId3" Type="http://schemas.openxmlformats.org/officeDocument/2006/relationships/slideLayout" Target="../slideLayouts/slideLayout520.xml"/><Relationship Id="rId4" Type="http://schemas.openxmlformats.org/officeDocument/2006/relationships/slideLayout" Target="../slideLayouts/slideLayout521.xml"/><Relationship Id="rId5" Type="http://schemas.openxmlformats.org/officeDocument/2006/relationships/slideLayout" Target="../slideLayouts/slideLayout522.xml"/><Relationship Id="rId6" Type="http://schemas.openxmlformats.org/officeDocument/2006/relationships/slideLayout" Target="../slideLayouts/slideLayout523.xml"/><Relationship Id="rId7" Type="http://schemas.openxmlformats.org/officeDocument/2006/relationships/slideLayout" Target="../slideLayouts/slideLayout524.xml"/><Relationship Id="rId8" Type="http://schemas.openxmlformats.org/officeDocument/2006/relationships/slideLayout" Target="../slideLayouts/slideLayout525.xml"/><Relationship Id="rId9" Type="http://schemas.openxmlformats.org/officeDocument/2006/relationships/slideLayout" Target="../slideLayouts/slideLayout526.xml"/><Relationship Id="rId10" Type="http://schemas.openxmlformats.org/officeDocument/2006/relationships/slideLayout" Target="../slideLayouts/slideLayout527.xml"/></Relationships>
</file>

<file path=ppt/slideMasters/_rels/slideMaster4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39.xml"/><Relationship Id="rId12" Type="http://schemas.openxmlformats.org/officeDocument/2006/relationships/theme" Target="../theme/theme49.xml"/><Relationship Id="rId1" Type="http://schemas.openxmlformats.org/officeDocument/2006/relationships/slideLayout" Target="../slideLayouts/slideLayout529.xml"/><Relationship Id="rId2" Type="http://schemas.openxmlformats.org/officeDocument/2006/relationships/slideLayout" Target="../slideLayouts/slideLayout530.xml"/><Relationship Id="rId3" Type="http://schemas.openxmlformats.org/officeDocument/2006/relationships/slideLayout" Target="../slideLayouts/slideLayout531.xml"/><Relationship Id="rId4" Type="http://schemas.openxmlformats.org/officeDocument/2006/relationships/slideLayout" Target="../slideLayouts/slideLayout532.xml"/><Relationship Id="rId5" Type="http://schemas.openxmlformats.org/officeDocument/2006/relationships/slideLayout" Target="../slideLayouts/slideLayout533.xml"/><Relationship Id="rId6" Type="http://schemas.openxmlformats.org/officeDocument/2006/relationships/slideLayout" Target="../slideLayouts/slideLayout534.xml"/><Relationship Id="rId7" Type="http://schemas.openxmlformats.org/officeDocument/2006/relationships/slideLayout" Target="../slideLayouts/slideLayout535.xml"/><Relationship Id="rId8" Type="http://schemas.openxmlformats.org/officeDocument/2006/relationships/slideLayout" Target="../slideLayouts/slideLayout536.xml"/><Relationship Id="rId9" Type="http://schemas.openxmlformats.org/officeDocument/2006/relationships/slideLayout" Target="../slideLayouts/slideLayout537.xml"/><Relationship Id="rId10" Type="http://schemas.openxmlformats.org/officeDocument/2006/relationships/slideLayout" Target="../slideLayouts/slideLayout538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13" Type="http://schemas.openxmlformats.org/officeDocument/2006/relationships/image" Target="../media/image3.jpe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1.xml"/><Relationship Id="rId8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4.xml"/></Relationships>
</file>

<file path=ppt/slideMasters/_rels/slideMaster5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50.xml"/><Relationship Id="rId12" Type="http://schemas.openxmlformats.org/officeDocument/2006/relationships/theme" Target="../theme/theme50.xml"/><Relationship Id="rId1" Type="http://schemas.openxmlformats.org/officeDocument/2006/relationships/slideLayout" Target="../slideLayouts/slideLayout540.xml"/><Relationship Id="rId2" Type="http://schemas.openxmlformats.org/officeDocument/2006/relationships/slideLayout" Target="../slideLayouts/slideLayout541.xml"/><Relationship Id="rId3" Type="http://schemas.openxmlformats.org/officeDocument/2006/relationships/slideLayout" Target="../slideLayouts/slideLayout542.xml"/><Relationship Id="rId4" Type="http://schemas.openxmlformats.org/officeDocument/2006/relationships/slideLayout" Target="../slideLayouts/slideLayout543.xml"/><Relationship Id="rId5" Type="http://schemas.openxmlformats.org/officeDocument/2006/relationships/slideLayout" Target="../slideLayouts/slideLayout544.xml"/><Relationship Id="rId6" Type="http://schemas.openxmlformats.org/officeDocument/2006/relationships/slideLayout" Target="../slideLayouts/slideLayout545.xml"/><Relationship Id="rId7" Type="http://schemas.openxmlformats.org/officeDocument/2006/relationships/slideLayout" Target="../slideLayouts/slideLayout546.xml"/><Relationship Id="rId8" Type="http://schemas.openxmlformats.org/officeDocument/2006/relationships/slideLayout" Target="../slideLayouts/slideLayout547.xml"/><Relationship Id="rId9" Type="http://schemas.openxmlformats.org/officeDocument/2006/relationships/slideLayout" Target="../slideLayouts/slideLayout548.xml"/><Relationship Id="rId10" Type="http://schemas.openxmlformats.org/officeDocument/2006/relationships/slideLayout" Target="../slideLayouts/slideLayout549.xml"/></Relationships>
</file>

<file path=ppt/slideMasters/_rels/slideMaster5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61.xml"/><Relationship Id="rId12" Type="http://schemas.openxmlformats.org/officeDocument/2006/relationships/theme" Target="../theme/theme51.xml"/><Relationship Id="rId1" Type="http://schemas.openxmlformats.org/officeDocument/2006/relationships/slideLayout" Target="../slideLayouts/slideLayout551.xml"/><Relationship Id="rId2" Type="http://schemas.openxmlformats.org/officeDocument/2006/relationships/slideLayout" Target="../slideLayouts/slideLayout552.xml"/><Relationship Id="rId3" Type="http://schemas.openxmlformats.org/officeDocument/2006/relationships/slideLayout" Target="../slideLayouts/slideLayout553.xml"/><Relationship Id="rId4" Type="http://schemas.openxmlformats.org/officeDocument/2006/relationships/slideLayout" Target="../slideLayouts/slideLayout554.xml"/><Relationship Id="rId5" Type="http://schemas.openxmlformats.org/officeDocument/2006/relationships/slideLayout" Target="../slideLayouts/slideLayout555.xml"/><Relationship Id="rId6" Type="http://schemas.openxmlformats.org/officeDocument/2006/relationships/slideLayout" Target="../slideLayouts/slideLayout556.xml"/><Relationship Id="rId7" Type="http://schemas.openxmlformats.org/officeDocument/2006/relationships/slideLayout" Target="../slideLayouts/slideLayout557.xml"/><Relationship Id="rId8" Type="http://schemas.openxmlformats.org/officeDocument/2006/relationships/slideLayout" Target="../slideLayouts/slideLayout558.xml"/><Relationship Id="rId9" Type="http://schemas.openxmlformats.org/officeDocument/2006/relationships/slideLayout" Target="../slideLayouts/slideLayout559.xml"/><Relationship Id="rId10" Type="http://schemas.openxmlformats.org/officeDocument/2006/relationships/slideLayout" Target="../slideLayouts/slideLayout560.xml"/></Relationships>
</file>

<file path=ppt/slideMasters/_rels/slideMaster5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72.xml"/><Relationship Id="rId12" Type="http://schemas.openxmlformats.org/officeDocument/2006/relationships/theme" Target="../theme/theme52.xml"/><Relationship Id="rId1" Type="http://schemas.openxmlformats.org/officeDocument/2006/relationships/slideLayout" Target="../slideLayouts/slideLayout562.xml"/><Relationship Id="rId2" Type="http://schemas.openxmlformats.org/officeDocument/2006/relationships/slideLayout" Target="../slideLayouts/slideLayout563.xml"/><Relationship Id="rId3" Type="http://schemas.openxmlformats.org/officeDocument/2006/relationships/slideLayout" Target="../slideLayouts/slideLayout564.xml"/><Relationship Id="rId4" Type="http://schemas.openxmlformats.org/officeDocument/2006/relationships/slideLayout" Target="../slideLayouts/slideLayout565.xml"/><Relationship Id="rId5" Type="http://schemas.openxmlformats.org/officeDocument/2006/relationships/slideLayout" Target="../slideLayouts/slideLayout566.xml"/><Relationship Id="rId6" Type="http://schemas.openxmlformats.org/officeDocument/2006/relationships/slideLayout" Target="../slideLayouts/slideLayout567.xml"/><Relationship Id="rId7" Type="http://schemas.openxmlformats.org/officeDocument/2006/relationships/slideLayout" Target="../slideLayouts/slideLayout568.xml"/><Relationship Id="rId8" Type="http://schemas.openxmlformats.org/officeDocument/2006/relationships/slideLayout" Target="../slideLayouts/slideLayout569.xml"/><Relationship Id="rId9" Type="http://schemas.openxmlformats.org/officeDocument/2006/relationships/slideLayout" Target="../slideLayouts/slideLayout570.xml"/><Relationship Id="rId10" Type="http://schemas.openxmlformats.org/officeDocument/2006/relationships/slideLayout" Target="../slideLayouts/slideLayout571.xml"/></Relationships>
</file>

<file path=ppt/slideMasters/_rels/slideMaster5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83.xml"/><Relationship Id="rId12" Type="http://schemas.openxmlformats.org/officeDocument/2006/relationships/theme" Target="../theme/theme53.xml"/><Relationship Id="rId1" Type="http://schemas.openxmlformats.org/officeDocument/2006/relationships/slideLayout" Target="../slideLayouts/slideLayout573.xml"/><Relationship Id="rId2" Type="http://schemas.openxmlformats.org/officeDocument/2006/relationships/slideLayout" Target="../slideLayouts/slideLayout574.xml"/><Relationship Id="rId3" Type="http://schemas.openxmlformats.org/officeDocument/2006/relationships/slideLayout" Target="../slideLayouts/slideLayout575.xml"/><Relationship Id="rId4" Type="http://schemas.openxmlformats.org/officeDocument/2006/relationships/slideLayout" Target="../slideLayouts/slideLayout576.xml"/><Relationship Id="rId5" Type="http://schemas.openxmlformats.org/officeDocument/2006/relationships/slideLayout" Target="../slideLayouts/slideLayout577.xml"/><Relationship Id="rId6" Type="http://schemas.openxmlformats.org/officeDocument/2006/relationships/slideLayout" Target="../slideLayouts/slideLayout578.xml"/><Relationship Id="rId7" Type="http://schemas.openxmlformats.org/officeDocument/2006/relationships/slideLayout" Target="../slideLayouts/slideLayout579.xml"/><Relationship Id="rId8" Type="http://schemas.openxmlformats.org/officeDocument/2006/relationships/slideLayout" Target="../slideLayouts/slideLayout580.xml"/><Relationship Id="rId9" Type="http://schemas.openxmlformats.org/officeDocument/2006/relationships/slideLayout" Target="../slideLayouts/slideLayout581.xml"/><Relationship Id="rId10" Type="http://schemas.openxmlformats.org/officeDocument/2006/relationships/slideLayout" Target="../slideLayouts/slideLayout582.xml"/></Relationships>
</file>

<file path=ppt/slideMasters/_rels/slideMaster5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94.xml"/><Relationship Id="rId12" Type="http://schemas.openxmlformats.org/officeDocument/2006/relationships/theme" Target="../theme/theme54.xml"/><Relationship Id="rId1" Type="http://schemas.openxmlformats.org/officeDocument/2006/relationships/slideLayout" Target="../slideLayouts/slideLayout584.xml"/><Relationship Id="rId2" Type="http://schemas.openxmlformats.org/officeDocument/2006/relationships/slideLayout" Target="../slideLayouts/slideLayout585.xml"/><Relationship Id="rId3" Type="http://schemas.openxmlformats.org/officeDocument/2006/relationships/slideLayout" Target="../slideLayouts/slideLayout586.xml"/><Relationship Id="rId4" Type="http://schemas.openxmlformats.org/officeDocument/2006/relationships/slideLayout" Target="../slideLayouts/slideLayout587.xml"/><Relationship Id="rId5" Type="http://schemas.openxmlformats.org/officeDocument/2006/relationships/slideLayout" Target="../slideLayouts/slideLayout588.xml"/><Relationship Id="rId6" Type="http://schemas.openxmlformats.org/officeDocument/2006/relationships/slideLayout" Target="../slideLayouts/slideLayout589.xml"/><Relationship Id="rId7" Type="http://schemas.openxmlformats.org/officeDocument/2006/relationships/slideLayout" Target="../slideLayouts/slideLayout590.xml"/><Relationship Id="rId8" Type="http://schemas.openxmlformats.org/officeDocument/2006/relationships/slideLayout" Target="../slideLayouts/slideLayout591.xml"/><Relationship Id="rId9" Type="http://schemas.openxmlformats.org/officeDocument/2006/relationships/slideLayout" Target="../slideLayouts/slideLayout592.xml"/><Relationship Id="rId10" Type="http://schemas.openxmlformats.org/officeDocument/2006/relationships/slideLayout" Target="../slideLayouts/slideLayout593.xml"/></Relationships>
</file>

<file path=ppt/slideMasters/_rels/slideMaster5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05.xml"/><Relationship Id="rId12" Type="http://schemas.openxmlformats.org/officeDocument/2006/relationships/theme" Target="../theme/theme55.xml"/><Relationship Id="rId1" Type="http://schemas.openxmlformats.org/officeDocument/2006/relationships/slideLayout" Target="../slideLayouts/slideLayout595.xml"/><Relationship Id="rId2" Type="http://schemas.openxmlformats.org/officeDocument/2006/relationships/slideLayout" Target="../slideLayouts/slideLayout596.xml"/><Relationship Id="rId3" Type="http://schemas.openxmlformats.org/officeDocument/2006/relationships/slideLayout" Target="../slideLayouts/slideLayout597.xml"/><Relationship Id="rId4" Type="http://schemas.openxmlformats.org/officeDocument/2006/relationships/slideLayout" Target="../slideLayouts/slideLayout598.xml"/><Relationship Id="rId5" Type="http://schemas.openxmlformats.org/officeDocument/2006/relationships/slideLayout" Target="../slideLayouts/slideLayout599.xml"/><Relationship Id="rId6" Type="http://schemas.openxmlformats.org/officeDocument/2006/relationships/slideLayout" Target="../slideLayouts/slideLayout600.xml"/><Relationship Id="rId7" Type="http://schemas.openxmlformats.org/officeDocument/2006/relationships/slideLayout" Target="../slideLayouts/slideLayout601.xml"/><Relationship Id="rId8" Type="http://schemas.openxmlformats.org/officeDocument/2006/relationships/slideLayout" Target="../slideLayouts/slideLayout602.xml"/><Relationship Id="rId9" Type="http://schemas.openxmlformats.org/officeDocument/2006/relationships/slideLayout" Target="../slideLayouts/slideLayout603.xml"/><Relationship Id="rId10" Type="http://schemas.openxmlformats.org/officeDocument/2006/relationships/slideLayout" Target="../slideLayouts/slideLayout604.xml"/></Relationships>
</file>

<file path=ppt/slideMasters/_rels/slideMaster5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16.xml"/><Relationship Id="rId12" Type="http://schemas.openxmlformats.org/officeDocument/2006/relationships/theme" Target="../theme/theme56.xml"/><Relationship Id="rId1" Type="http://schemas.openxmlformats.org/officeDocument/2006/relationships/slideLayout" Target="../slideLayouts/slideLayout606.xml"/><Relationship Id="rId2" Type="http://schemas.openxmlformats.org/officeDocument/2006/relationships/slideLayout" Target="../slideLayouts/slideLayout607.xml"/><Relationship Id="rId3" Type="http://schemas.openxmlformats.org/officeDocument/2006/relationships/slideLayout" Target="../slideLayouts/slideLayout608.xml"/><Relationship Id="rId4" Type="http://schemas.openxmlformats.org/officeDocument/2006/relationships/slideLayout" Target="../slideLayouts/slideLayout609.xml"/><Relationship Id="rId5" Type="http://schemas.openxmlformats.org/officeDocument/2006/relationships/slideLayout" Target="../slideLayouts/slideLayout610.xml"/><Relationship Id="rId6" Type="http://schemas.openxmlformats.org/officeDocument/2006/relationships/slideLayout" Target="../slideLayouts/slideLayout611.xml"/><Relationship Id="rId7" Type="http://schemas.openxmlformats.org/officeDocument/2006/relationships/slideLayout" Target="../slideLayouts/slideLayout612.xml"/><Relationship Id="rId8" Type="http://schemas.openxmlformats.org/officeDocument/2006/relationships/slideLayout" Target="../slideLayouts/slideLayout613.xml"/><Relationship Id="rId9" Type="http://schemas.openxmlformats.org/officeDocument/2006/relationships/slideLayout" Target="../slideLayouts/slideLayout614.xml"/><Relationship Id="rId10" Type="http://schemas.openxmlformats.org/officeDocument/2006/relationships/slideLayout" Target="../slideLayouts/slideLayout615.xml"/></Relationships>
</file>

<file path=ppt/slideMasters/_rels/slideMaster5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27.xml"/><Relationship Id="rId12" Type="http://schemas.openxmlformats.org/officeDocument/2006/relationships/theme" Target="../theme/theme57.xml"/><Relationship Id="rId1" Type="http://schemas.openxmlformats.org/officeDocument/2006/relationships/slideLayout" Target="../slideLayouts/slideLayout617.xml"/><Relationship Id="rId2" Type="http://schemas.openxmlformats.org/officeDocument/2006/relationships/slideLayout" Target="../slideLayouts/slideLayout618.xml"/><Relationship Id="rId3" Type="http://schemas.openxmlformats.org/officeDocument/2006/relationships/slideLayout" Target="../slideLayouts/slideLayout619.xml"/><Relationship Id="rId4" Type="http://schemas.openxmlformats.org/officeDocument/2006/relationships/slideLayout" Target="../slideLayouts/slideLayout620.xml"/><Relationship Id="rId5" Type="http://schemas.openxmlformats.org/officeDocument/2006/relationships/slideLayout" Target="../slideLayouts/slideLayout621.xml"/><Relationship Id="rId6" Type="http://schemas.openxmlformats.org/officeDocument/2006/relationships/slideLayout" Target="../slideLayouts/slideLayout622.xml"/><Relationship Id="rId7" Type="http://schemas.openxmlformats.org/officeDocument/2006/relationships/slideLayout" Target="../slideLayouts/slideLayout623.xml"/><Relationship Id="rId8" Type="http://schemas.openxmlformats.org/officeDocument/2006/relationships/slideLayout" Target="../slideLayouts/slideLayout624.xml"/><Relationship Id="rId9" Type="http://schemas.openxmlformats.org/officeDocument/2006/relationships/slideLayout" Target="../slideLayouts/slideLayout625.xml"/><Relationship Id="rId10" Type="http://schemas.openxmlformats.org/officeDocument/2006/relationships/slideLayout" Target="../slideLayouts/slideLayout626.xml"/></Relationships>
</file>

<file path=ppt/slideMasters/_rels/slideMaster5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38.xml"/><Relationship Id="rId12" Type="http://schemas.openxmlformats.org/officeDocument/2006/relationships/theme" Target="../theme/theme58.xml"/><Relationship Id="rId1" Type="http://schemas.openxmlformats.org/officeDocument/2006/relationships/slideLayout" Target="../slideLayouts/slideLayout628.xml"/><Relationship Id="rId2" Type="http://schemas.openxmlformats.org/officeDocument/2006/relationships/slideLayout" Target="../slideLayouts/slideLayout629.xml"/><Relationship Id="rId3" Type="http://schemas.openxmlformats.org/officeDocument/2006/relationships/slideLayout" Target="../slideLayouts/slideLayout630.xml"/><Relationship Id="rId4" Type="http://schemas.openxmlformats.org/officeDocument/2006/relationships/slideLayout" Target="../slideLayouts/slideLayout631.xml"/><Relationship Id="rId5" Type="http://schemas.openxmlformats.org/officeDocument/2006/relationships/slideLayout" Target="../slideLayouts/slideLayout632.xml"/><Relationship Id="rId6" Type="http://schemas.openxmlformats.org/officeDocument/2006/relationships/slideLayout" Target="../slideLayouts/slideLayout633.xml"/><Relationship Id="rId7" Type="http://schemas.openxmlformats.org/officeDocument/2006/relationships/slideLayout" Target="../slideLayouts/slideLayout634.xml"/><Relationship Id="rId8" Type="http://schemas.openxmlformats.org/officeDocument/2006/relationships/slideLayout" Target="../slideLayouts/slideLayout635.xml"/><Relationship Id="rId9" Type="http://schemas.openxmlformats.org/officeDocument/2006/relationships/slideLayout" Target="../slideLayouts/slideLayout636.xml"/><Relationship Id="rId10" Type="http://schemas.openxmlformats.org/officeDocument/2006/relationships/slideLayout" Target="../slideLayouts/slideLayout637.xml"/></Relationships>
</file>

<file path=ppt/slideMasters/_rels/slideMaster5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49.xml"/><Relationship Id="rId12" Type="http://schemas.openxmlformats.org/officeDocument/2006/relationships/theme" Target="../theme/theme59.xml"/><Relationship Id="rId1" Type="http://schemas.openxmlformats.org/officeDocument/2006/relationships/slideLayout" Target="../slideLayouts/slideLayout639.xml"/><Relationship Id="rId2" Type="http://schemas.openxmlformats.org/officeDocument/2006/relationships/slideLayout" Target="../slideLayouts/slideLayout640.xml"/><Relationship Id="rId3" Type="http://schemas.openxmlformats.org/officeDocument/2006/relationships/slideLayout" Target="../slideLayouts/slideLayout641.xml"/><Relationship Id="rId4" Type="http://schemas.openxmlformats.org/officeDocument/2006/relationships/slideLayout" Target="../slideLayouts/slideLayout642.xml"/><Relationship Id="rId5" Type="http://schemas.openxmlformats.org/officeDocument/2006/relationships/slideLayout" Target="../slideLayouts/slideLayout643.xml"/><Relationship Id="rId6" Type="http://schemas.openxmlformats.org/officeDocument/2006/relationships/slideLayout" Target="../slideLayouts/slideLayout644.xml"/><Relationship Id="rId7" Type="http://schemas.openxmlformats.org/officeDocument/2006/relationships/slideLayout" Target="../slideLayouts/slideLayout645.xml"/><Relationship Id="rId8" Type="http://schemas.openxmlformats.org/officeDocument/2006/relationships/slideLayout" Target="../slideLayouts/slideLayout646.xml"/><Relationship Id="rId9" Type="http://schemas.openxmlformats.org/officeDocument/2006/relationships/slideLayout" Target="../slideLayouts/slideLayout647.xml"/><Relationship Id="rId10" Type="http://schemas.openxmlformats.org/officeDocument/2006/relationships/slideLayout" Target="../slideLayouts/slideLayout648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.xml"/><Relationship Id="rId12" Type="http://schemas.openxmlformats.org/officeDocument/2006/relationships/theme" Target="../theme/theme6.xml"/><Relationship Id="rId1" Type="http://schemas.openxmlformats.org/officeDocument/2006/relationships/slideLayout" Target="../slideLayouts/slideLayout56.xml"/><Relationship Id="rId2" Type="http://schemas.openxmlformats.org/officeDocument/2006/relationships/slideLayout" Target="../slideLayouts/slideLayout57.xml"/><Relationship Id="rId3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9.xml"/><Relationship Id="rId5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2.xml"/><Relationship Id="rId8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5.xml"/></Relationships>
</file>

<file path=ppt/slideMasters/_rels/slideMaster6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660.xml"/><Relationship Id="rId12" Type="http://schemas.openxmlformats.org/officeDocument/2006/relationships/theme" Target="../theme/theme60.xml"/><Relationship Id="rId1" Type="http://schemas.openxmlformats.org/officeDocument/2006/relationships/slideLayout" Target="../slideLayouts/slideLayout650.xml"/><Relationship Id="rId2" Type="http://schemas.openxmlformats.org/officeDocument/2006/relationships/slideLayout" Target="../slideLayouts/slideLayout651.xml"/><Relationship Id="rId3" Type="http://schemas.openxmlformats.org/officeDocument/2006/relationships/slideLayout" Target="../slideLayouts/slideLayout652.xml"/><Relationship Id="rId4" Type="http://schemas.openxmlformats.org/officeDocument/2006/relationships/slideLayout" Target="../slideLayouts/slideLayout653.xml"/><Relationship Id="rId5" Type="http://schemas.openxmlformats.org/officeDocument/2006/relationships/slideLayout" Target="../slideLayouts/slideLayout654.xml"/><Relationship Id="rId6" Type="http://schemas.openxmlformats.org/officeDocument/2006/relationships/slideLayout" Target="../slideLayouts/slideLayout655.xml"/><Relationship Id="rId7" Type="http://schemas.openxmlformats.org/officeDocument/2006/relationships/slideLayout" Target="../slideLayouts/slideLayout656.xml"/><Relationship Id="rId8" Type="http://schemas.openxmlformats.org/officeDocument/2006/relationships/slideLayout" Target="../slideLayouts/slideLayout657.xml"/><Relationship Id="rId9" Type="http://schemas.openxmlformats.org/officeDocument/2006/relationships/slideLayout" Target="../slideLayouts/slideLayout658.xml"/><Relationship Id="rId10" Type="http://schemas.openxmlformats.org/officeDocument/2006/relationships/slideLayout" Target="../slideLayouts/slideLayout659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7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67.xml"/><Relationship Id="rId2" Type="http://schemas.openxmlformats.org/officeDocument/2006/relationships/slideLayout" Target="../slideLayouts/slideLayout68.xml"/><Relationship Id="rId3" Type="http://schemas.openxmlformats.org/officeDocument/2006/relationships/slideLayout" Target="../slideLayouts/slideLayout69.xml"/><Relationship Id="rId4" Type="http://schemas.openxmlformats.org/officeDocument/2006/relationships/slideLayout" Target="../slideLayouts/slideLayout70.xml"/><Relationship Id="rId5" Type="http://schemas.openxmlformats.org/officeDocument/2006/relationships/slideLayout" Target="../slideLayouts/slideLayout71.xml"/><Relationship Id="rId6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3.xml"/><Relationship Id="rId8" Type="http://schemas.openxmlformats.org/officeDocument/2006/relationships/slideLayout" Target="../slideLayouts/slideLayout74.xml"/><Relationship Id="rId9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76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8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78.xml"/><Relationship Id="rId2" Type="http://schemas.openxmlformats.org/officeDocument/2006/relationships/slideLayout" Target="../slideLayouts/slideLayout79.xml"/><Relationship Id="rId3" Type="http://schemas.openxmlformats.org/officeDocument/2006/relationships/slideLayout" Target="../slideLayouts/slideLayout80.xml"/><Relationship Id="rId4" Type="http://schemas.openxmlformats.org/officeDocument/2006/relationships/slideLayout" Target="../slideLayouts/slideLayout81.xml"/><Relationship Id="rId5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4.xml"/><Relationship Id="rId8" Type="http://schemas.openxmlformats.org/officeDocument/2006/relationships/slideLayout" Target="../slideLayouts/slideLayout85.xml"/><Relationship Id="rId9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87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9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89.xml"/><Relationship Id="rId2" Type="http://schemas.openxmlformats.org/officeDocument/2006/relationships/slideLayout" Target="../slideLayouts/slideLayout90.xml"/><Relationship Id="rId3" Type="http://schemas.openxmlformats.org/officeDocument/2006/relationships/slideLayout" Target="../slideLayouts/slideLayout91.xml"/><Relationship Id="rId4" Type="http://schemas.openxmlformats.org/officeDocument/2006/relationships/slideLayout" Target="../slideLayouts/slideLayout92.xml"/><Relationship Id="rId5" Type="http://schemas.openxmlformats.org/officeDocument/2006/relationships/slideLayout" Target="../slideLayouts/slideLayout93.xml"/><Relationship Id="rId6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5.xml"/><Relationship Id="rId8" Type="http://schemas.openxmlformats.org/officeDocument/2006/relationships/slideLayout" Target="../slideLayouts/slideLayout96.xml"/><Relationship Id="rId9" Type="http://schemas.openxmlformats.org/officeDocument/2006/relationships/slideLayout" Target="../slideLayouts/slideLayout97.xml"/><Relationship Id="rId10" Type="http://schemas.openxmlformats.org/officeDocument/2006/relationships/slideLayout" Target="../slideLayouts/slideLayout9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2390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36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4848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607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2099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3187700"/>
            <a:ext cx="122936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24678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259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29593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3082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3205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33280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044700"/>
            <a:ext cx="122936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35737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5270500"/>
            <a:ext cx="12293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1384300"/>
            <a:ext cx="5892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3696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4876800"/>
            <a:ext cx="5892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1384300"/>
            <a:ext cx="5892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38195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4876800"/>
            <a:ext cx="5892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3225800"/>
            <a:ext cx="122936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7416800"/>
            <a:ext cx="122936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7416800"/>
            <a:ext cx="122936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6832600"/>
            <a:ext cx="12293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3110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8077200"/>
            <a:ext cx="122936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6832600"/>
            <a:ext cx="12293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433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8077200"/>
            <a:ext cx="122936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5568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56400" y="3187700"/>
            <a:ext cx="58928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679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3187700"/>
            <a:ext cx="122936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8025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3187700"/>
            <a:ext cx="58928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8" r:id="rId2"/>
    <p:sldLayoutId id="2147484139" r:id="rId3"/>
    <p:sldLayoutId id="2147484140" r:id="rId4"/>
    <p:sldLayoutId id="2147484141" r:id="rId5"/>
    <p:sldLayoutId id="2147484142" r:id="rId6"/>
    <p:sldLayoutId id="2147484143" r:id="rId7"/>
    <p:sldLayoutId id="2147484144" r:id="rId8"/>
    <p:sldLayoutId id="2147484145" r:id="rId9"/>
    <p:sldLayoutId id="2147484146" r:id="rId10"/>
    <p:sldLayoutId id="2147484147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925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3187700"/>
            <a:ext cx="58928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254000"/>
            <a:ext cx="12293600" cy="923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1" r:id="rId3"/>
    <p:sldLayoutId id="2147484162" r:id="rId4"/>
    <p:sldLayoutId id="2147484163" r:id="rId5"/>
    <p:sldLayoutId id="2147484164" r:id="rId6"/>
    <p:sldLayoutId id="2147484165" r:id="rId7"/>
    <p:sldLayoutId id="2147484166" r:id="rId8"/>
    <p:sldLayoutId id="2147484167" r:id="rId9"/>
    <p:sldLayoutId id="2147484168" r:id="rId10"/>
    <p:sldLayoutId id="2147484169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85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66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447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828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860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7432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2004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576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85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66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447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828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860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7432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2004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576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85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66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447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828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860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743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200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57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85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66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447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828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860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743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200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57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2" r:id="rId9"/>
    <p:sldLayoutId id="2147484223" r:id="rId10"/>
    <p:sldLayoutId id="2147484224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7" r:id="rId1"/>
    <p:sldLayoutId id="2147484248" r:id="rId2"/>
    <p:sldLayoutId id="2147484249" r:id="rId3"/>
    <p:sldLayoutId id="2147484250" r:id="rId4"/>
    <p:sldLayoutId id="2147484251" r:id="rId5"/>
    <p:sldLayoutId id="2147484252" r:id="rId6"/>
    <p:sldLayoutId id="2147484253" r:id="rId7"/>
    <p:sldLayoutId id="2147484254" r:id="rId8"/>
    <p:sldLayoutId id="2147484255" r:id="rId9"/>
    <p:sldLayoutId id="2147484256" r:id="rId10"/>
    <p:sldLayoutId id="2147484257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58" r:id="rId1"/>
    <p:sldLayoutId id="2147484259" r:id="rId2"/>
    <p:sldLayoutId id="2147484260" r:id="rId3"/>
    <p:sldLayoutId id="2147484261" r:id="rId4"/>
    <p:sldLayoutId id="2147484262" r:id="rId5"/>
    <p:sldLayoutId id="2147484263" r:id="rId6"/>
    <p:sldLayoutId id="2147484264" r:id="rId7"/>
    <p:sldLayoutId id="2147484265" r:id="rId8"/>
    <p:sldLayoutId id="2147484266" r:id="rId9"/>
    <p:sldLayoutId id="2147484267" r:id="rId10"/>
    <p:sldLayoutId id="2147484268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69" r:id="rId1"/>
    <p:sldLayoutId id="2147484270" r:id="rId2"/>
    <p:sldLayoutId id="2147484271" r:id="rId3"/>
    <p:sldLayoutId id="2147484272" r:id="rId4"/>
    <p:sldLayoutId id="2147484273" r:id="rId5"/>
    <p:sldLayoutId id="2147484274" r:id="rId6"/>
    <p:sldLayoutId id="2147484275" r:id="rId7"/>
    <p:sldLayoutId id="2147484276" r:id="rId8"/>
    <p:sldLayoutId id="2147484277" r:id="rId9"/>
    <p:sldLayoutId id="2147484278" r:id="rId10"/>
    <p:sldLayoutId id="2147484279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64000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80" r:id="rId1"/>
    <p:sldLayoutId id="2147484281" r:id="rId2"/>
    <p:sldLayoutId id="2147484282" r:id="rId3"/>
    <p:sldLayoutId id="2147484283" r:id="rId4"/>
    <p:sldLayoutId id="2147484284" r:id="rId5"/>
    <p:sldLayoutId id="2147484285" r:id="rId6"/>
    <p:sldLayoutId id="2147484286" r:id="rId7"/>
    <p:sldLayoutId id="2147484287" r:id="rId8"/>
    <p:sldLayoutId id="2147484288" r:id="rId9"/>
    <p:sldLayoutId id="2147484289" r:id="rId10"/>
    <p:sldLayoutId id="2147484290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65229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91" r:id="rId1"/>
    <p:sldLayoutId id="2147484292" r:id="rId2"/>
    <p:sldLayoutId id="2147484293" r:id="rId3"/>
    <p:sldLayoutId id="2147484294" r:id="rId4"/>
    <p:sldLayoutId id="2147484295" r:id="rId5"/>
    <p:sldLayoutId id="2147484296" r:id="rId6"/>
    <p:sldLayoutId id="2147484297" r:id="rId7"/>
    <p:sldLayoutId id="2147484298" r:id="rId8"/>
    <p:sldLayoutId id="2147484299" r:id="rId9"/>
    <p:sldLayoutId id="2147484300" r:id="rId10"/>
    <p:sldLayoutId id="2147484301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02" r:id="rId1"/>
    <p:sldLayoutId id="2147484303" r:id="rId2"/>
    <p:sldLayoutId id="2147484304" r:id="rId3"/>
    <p:sldLayoutId id="2147484305" r:id="rId4"/>
    <p:sldLayoutId id="2147484306" r:id="rId5"/>
    <p:sldLayoutId id="2147484307" r:id="rId6"/>
    <p:sldLayoutId id="2147484308" r:id="rId7"/>
    <p:sldLayoutId id="2147484309" r:id="rId8"/>
    <p:sldLayoutId id="2147484310" r:id="rId9"/>
    <p:sldLayoutId id="2147484311" r:id="rId10"/>
    <p:sldLayoutId id="2147484312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4313" r:id="rId1"/>
    <p:sldLayoutId id="2147484314" r:id="rId2"/>
    <p:sldLayoutId id="2147484315" r:id="rId3"/>
    <p:sldLayoutId id="2147484316" r:id="rId4"/>
    <p:sldLayoutId id="2147484317" r:id="rId5"/>
    <p:sldLayoutId id="2147484318" r:id="rId6"/>
    <p:sldLayoutId id="2147484319" r:id="rId7"/>
    <p:sldLayoutId id="2147484320" r:id="rId8"/>
    <p:sldLayoutId id="2147484321" r:id="rId9"/>
    <p:sldLayoutId id="2147484322" r:id="rId10"/>
    <p:sldLayoutId id="2147484323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68915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24" r:id="rId1"/>
    <p:sldLayoutId id="2147484325" r:id="rId2"/>
    <p:sldLayoutId id="2147484326" r:id="rId3"/>
    <p:sldLayoutId id="2147484327" r:id="rId4"/>
    <p:sldLayoutId id="2147484328" r:id="rId5"/>
    <p:sldLayoutId id="2147484329" r:id="rId6"/>
    <p:sldLayoutId id="2147484330" r:id="rId7"/>
    <p:sldLayoutId id="2147484331" r:id="rId8"/>
    <p:sldLayoutId id="2147484332" r:id="rId9"/>
    <p:sldLayoutId id="2147484333" r:id="rId10"/>
    <p:sldLayoutId id="2147484334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7014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35" r:id="rId1"/>
    <p:sldLayoutId id="2147484336" r:id="rId2"/>
    <p:sldLayoutId id="2147484337" r:id="rId3"/>
    <p:sldLayoutId id="2147484338" r:id="rId4"/>
    <p:sldLayoutId id="2147484339" r:id="rId5"/>
    <p:sldLayoutId id="2147484340" r:id="rId6"/>
    <p:sldLayoutId id="2147484341" r:id="rId7"/>
    <p:sldLayoutId id="2147484342" r:id="rId8"/>
    <p:sldLayoutId id="2147484343" r:id="rId9"/>
    <p:sldLayoutId id="2147484344" r:id="rId10"/>
    <p:sldLayoutId id="2147484345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71373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53" r:id="rId8"/>
    <p:sldLayoutId id="2147484354" r:id="rId9"/>
    <p:sldLayoutId id="2147484355" r:id="rId10"/>
    <p:sldLayoutId id="2147484356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624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7260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 xmlns:p14="http://schemas.microsoft.com/office/powerpoint/2010/main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6.jpe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7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8.png"/><Relationship Id="rId5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9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10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11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image" Target="../media/image12.png"/><Relationship Id="rId3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4%20%D0%A8%D1%82%D0%B0%D0%B1%20%D0%9B%D0%B0%D0%BB%D0%B8_0-1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4%20%D0%A8%D1%82%D0%B0%D0%B1%20%D0%9B%D0%B0%D0%BB%D0%B8_0-1.mov" TargetMode="External"/><Relationship Id="rId5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7" Type="http://schemas.openxmlformats.org/officeDocument/2006/relationships/image" Target="../media/image14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4" Type="http://schemas.openxmlformats.org/officeDocument/2006/relationships/image" Target="../media/image1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4%20%D0%AF%D0%B7%D1%8B%D0%BA_%D0%B7%D0%B2%D1%83%D0%BA%D0%B8_%D0%B1%D1%83%D0%BA%D0%B2%D1%8B-2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4%20%D0%AF%D0%B7%D1%8B%D0%BA_%D0%B7%D0%B2%D1%83%D0%BA%D0%B8_%D0%B1%D1%83%D0%BA%D0%B2%D1%8B-2.mov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16.png"/><Relationship Id="rId6" Type="http://schemas.openxmlformats.org/officeDocument/2006/relationships/image" Target="../media/image17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5" Type="http://schemas.openxmlformats.org/officeDocument/2006/relationships/slideLayout" Target="../slideLayouts/slideLayout46.xml"/><Relationship Id="rId6" Type="http://schemas.openxmlformats.org/officeDocument/2006/relationships/image" Target="../media/image18.png"/><Relationship Id="rId7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2%20%D0%9C%D0%B0%D1%82%D0%B5%D0%BC%D0%B0%D1%82%D0%B8%D0%BA%D0%B0_%D1%8F%D0%B7%D1%8B%D0%BA_%D1%84%D0%B5%D1%80%D0%BC%D0%B0-1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2%20%D0%9C%D0%B0%D1%82%D0%B5%D0%BC%D0%B0%D1%82%D0%B8%D0%BA%D0%B0_%D1%8F%D0%B7%D1%8B%D0%BA_%D1%84%D0%B5%D1%80%D0%BC%D0%B0-1.mo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16.png"/><Relationship Id="rId6" Type="http://schemas.openxmlformats.org/officeDocument/2006/relationships/image" Target="../media/image19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20.png"/><Relationship Id="rId6" Type="http://schemas.openxmlformats.org/officeDocument/2006/relationships/image" Target="../media/image21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22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23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24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2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26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27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5" Type="http://schemas.openxmlformats.org/officeDocument/2006/relationships/image" Target="../media/image28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5" Type="http://schemas.openxmlformats.org/officeDocument/2006/relationships/slideLayout" Target="../slideLayouts/slideLayout46.xml"/><Relationship Id="rId6" Type="http://schemas.openxmlformats.org/officeDocument/2006/relationships/image" Target="../media/image29.png"/><Relationship Id="rId7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-c_xvid-2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-c_xvid-2.mo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5" Type="http://schemas.openxmlformats.org/officeDocument/2006/relationships/slideLayout" Target="../slideLayouts/slideLayout46.xml"/><Relationship Id="rId6" Type="http://schemas.openxmlformats.org/officeDocument/2006/relationships/image" Target="../media/image30.png"/><Relationship Id="rId7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-t_xvid-1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-t_xvid-1.mov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5" Type="http://schemas.openxmlformats.org/officeDocument/2006/relationships/slideLayout" Target="../slideLayouts/slideLayout46.xml"/><Relationship Id="rId6" Type="http://schemas.openxmlformats.org/officeDocument/2006/relationships/image" Target="../media/image31.png"/><Relationship Id="rId7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j_xvid-1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j_xvid-1.mov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5" Type="http://schemas.openxmlformats.org/officeDocument/2006/relationships/slideLayout" Target="../slideLayouts/slideLayout46.xml"/><Relationship Id="rId6" Type="http://schemas.openxmlformats.org/officeDocument/2006/relationships/image" Target="../media/image32.png"/><Relationship Id="rId7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-r_xvid-1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-r_xvid-1.mov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5" Type="http://schemas.openxmlformats.org/officeDocument/2006/relationships/slideLayout" Target="../slideLayouts/slideLayout46.xml"/><Relationship Id="rId6" Type="http://schemas.openxmlformats.org/officeDocument/2006/relationships/image" Target="../media/image33.png"/><Relationship Id="rId7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m_xvid-1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m_xvid-1.mov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5" Type="http://schemas.openxmlformats.org/officeDocument/2006/relationships/slideLayout" Target="../slideLayouts/slideLayout46.xml"/><Relationship Id="rId6" Type="http://schemas.openxmlformats.org/officeDocument/2006/relationships/image" Target="../media/image34.png"/><Relationship Id="rId7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p_xvid-1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p_xvid-1.mov" TargetMode="External"/></Relationships>
</file>

<file path=ppt/slides/_rels/slide45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5" Type="http://schemas.openxmlformats.org/officeDocument/2006/relationships/slideLayout" Target="../slideLayouts/slideLayout46.xml"/><Relationship Id="rId6" Type="http://schemas.openxmlformats.org/officeDocument/2006/relationships/image" Target="../media/image35.png"/><Relationship Id="rId7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v_xvid-1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v_xvid-1.mov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2.ppt_media/%D0%9B%D0%B0%D0%BB%D0%B8%20%D0%B8%20%D0%9D%D0%B8%D0%BD%D0%BE-1.mov" TargetMode="External"/><Relationship Id="rId4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2.ppt_media/%D0%9B%D0%B0%D0%BB%D0%B8%20%D0%B8%20%D0%9D%D0%B8%D0%BD%D0%BE-1.mov" TargetMode="External"/><Relationship Id="rId5" Type="http://schemas.openxmlformats.org/officeDocument/2006/relationships/slideLayout" Target="../slideLayouts/slideLayout46.xml"/><Relationship Id="rId6" Type="http://schemas.openxmlformats.org/officeDocument/2006/relationships/image" Target="../media/image5.png"/><Relationship Id="rId7" Type="http://schemas.openxmlformats.org/officeDocument/2006/relationships/image" Target="../media/image36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7.xml"/><Relationship Id="rId4" Type="http://schemas.openxmlformats.org/officeDocument/2006/relationships/image" Target="../media/image37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%D0%9D%D0%B0%20%D0%BA%D1%83%D1%85%D0%BD%D0%B5-1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%D0%9D%D0%B0%20%D0%BA%D1%83%D1%85%D0%BD%D0%B5-1.mov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4" Type="http://schemas.openxmlformats.org/officeDocument/2006/relationships/image" Target="../media/image5.png"/><Relationship Id="rId1" Type="http://schemas.microsoft.com/office/2007/relationships/media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Relationship Id="rId2" Type="http://schemas.openxmlformats.org/officeDocument/2006/relationships/video" Target="file://localhost/Users/Macbook/Desktop/%D0%A1%D0%B5%D0%BC%D0%B8%D0%BD%D0%B0%D1%80%D1%8B/%D0%9C%D0%B0%D1%81%D1%82%D0%B5%D1%80%D0%9A%D0%BB%D0%B0%D1%81%D1%81%D0%9F%D0%9F%D0%A2/%D0%9F%D1%80%D0%B5%D0%B7%D0%B5%D0%BD%D1%82%D0%B0%D1%86%D0%B8%D1%8F%201.ppt_media/Logo%20Uncompr%20ax-5.m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3119100" cy="1049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24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246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24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24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6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22" name="Rectangle 2"/>
          <p:cNvSpPr>
            <a:spLocks/>
          </p:cNvSpPr>
          <p:nvPr/>
        </p:nvSpPr>
        <p:spPr bwMode="auto">
          <a:xfrm>
            <a:off x="885825" y="196850"/>
            <a:ext cx="11229975" cy="132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3600" b="1">
                <a:solidFill>
                  <a:srgbClr val="D10908"/>
                </a:solidFill>
                <a:ea typeface="ＭＳ Ｐゴシック"/>
                <a:cs typeface="Gill Sans"/>
              </a:rPr>
              <a:t>1. Развитие речи. Подготовка к чтению и письму </a:t>
            </a:r>
          </a:p>
          <a:p>
            <a:pPr algn="ctr">
              <a:spcBef>
                <a:spcPts val="1800"/>
              </a:spcBef>
            </a:pPr>
            <a:r>
              <a:rPr lang="en-US" sz="3600" b="1">
                <a:solidFill>
                  <a:srgbClr val="D10908"/>
                </a:solidFill>
                <a:ea typeface="ＭＳ Ｐゴシック"/>
                <a:cs typeface="Gill Sans"/>
              </a:rPr>
              <a:t>Развитие речи.</a:t>
            </a:r>
          </a:p>
        </p:txBody>
      </p:sp>
      <p:sp>
        <p:nvSpPr>
          <p:cNvPr id="71683" name="Rectangle 3"/>
          <p:cNvSpPr>
            <a:spLocks/>
          </p:cNvSpPr>
          <p:nvPr/>
        </p:nvSpPr>
        <p:spPr bwMode="auto">
          <a:xfrm>
            <a:off x="885825" y="1708150"/>
            <a:ext cx="11112500" cy="6780213"/>
          </a:xfrm>
          <a:prstGeom prst="rect">
            <a:avLst/>
          </a:prstGeom>
          <a:solidFill>
            <a:srgbClr val="F1F1F1"/>
          </a:solidFill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/>
        </p:spPr>
        <p:txBody>
          <a:bodyPr lIns="88900" tIns="88900" rIns="88900" bIns="88900"/>
          <a:lstStyle/>
          <a:p>
            <a:pPr algn="ctr">
              <a:lnSpc>
                <a:spcPct val="130000"/>
              </a:lnSpc>
              <a:spcBef>
                <a:spcPts val="900"/>
              </a:spcBef>
            </a:pPr>
            <a:r>
              <a:rPr lang="en-US" sz="2000" b="1">
                <a:ea typeface="ＭＳ Ｐゴシック"/>
                <a:cs typeface="Gill Sans"/>
              </a:rPr>
              <a:t>Пример упражнения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Просим детей подержать руки как чашу и проговорить туда несколько раз слово ВЕК (или другое короткое слово), и понаблюдать в какой последовательности и какие звуки звучат в этом слове. Показываем пример. Потом спрашиваем: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- Какой звук вы слышите первым?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- Ввв...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- Пусть этот квадратик будет буквой "В"...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Берем картонный квадратик (10x10 см) и кладем на видное место.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- Итак, какая это буква?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Потом переходим ко второму звуку. Ставим второй квадратик рядом с первым - "Е".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- Теперь прочитаем эти две буквы... Вввеее... Еще раз проговорим это слово и определим последующий звук.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Так ставим второй и третий квадратик рядом. 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Дети повторяют слово и понимают, что там больше нет букв.</a:t>
            </a:r>
          </a:p>
          <a:p>
            <a:pPr>
              <a:lnSpc>
                <a:spcPct val="130000"/>
              </a:lnSpc>
            </a:pPr>
            <a:r>
              <a:rPr lang="en-US" sz="2000">
                <a:ea typeface="ＭＳ Ｐゴシック"/>
                <a:cs typeface="Gill Sans"/>
                <a:sym typeface="Big Caslon"/>
              </a:rPr>
              <a:t>На видном месте у нас три квадрата:</a:t>
            </a:r>
          </a:p>
          <a:p>
            <a:pPr algn="ctr"/>
            <a:r>
              <a:rPr lang="en-US" sz="2000">
                <a:ea typeface="ＭＳ Ｐゴシック"/>
                <a:cs typeface="Gill Sans"/>
                <a:sym typeface="Big Caslon"/>
              </a:rPr>
              <a:t>          </a:t>
            </a:r>
          </a:p>
          <a:p>
            <a:r>
              <a:rPr lang="en-US" sz="2000">
                <a:ea typeface="ＭＳ Ｐゴシック"/>
                <a:cs typeface="Gill Sans"/>
                <a:sym typeface="Big Caslon"/>
              </a:rPr>
              <a:t>Задаем вопросы:</a:t>
            </a:r>
          </a:p>
          <a:p>
            <a:r>
              <a:rPr lang="en-US" sz="2000">
                <a:ea typeface="ＭＳ Ｐゴシック"/>
                <a:cs typeface="Gill Sans"/>
                <a:sym typeface="Big Caslon"/>
              </a:rPr>
              <a:t>- Какое слово здесь записано? (Век)... Какая первая буква? (В)... Какая третья буква? (К)... Что же здесь написано?..</a:t>
            </a:r>
          </a:p>
          <a:p>
            <a:pPr algn="ctr">
              <a:spcBef>
                <a:spcPts val="900"/>
              </a:spcBef>
            </a:pPr>
            <a:endParaRPr lang="en-US" sz="2000" b="1">
              <a:ea typeface="ＭＳ Ｐゴシック"/>
              <a:cs typeface="Gill Sans"/>
            </a:endParaRP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16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1681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16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16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681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8546" name="Rectangle 2"/>
          <p:cNvSpPr>
            <a:spLocks/>
          </p:cNvSpPr>
          <p:nvPr/>
        </p:nvSpPr>
        <p:spPr bwMode="auto">
          <a:xfrm>
            <a:off x="2493963" y="412750"/>
            <a:ext cx="8015287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3600" b="1">
                <a:solidFill>
                  <a:srgbClr val="D10908"/>
                </a:solidFill>
                <a:ea typeface="ＭＳ Ｐゴシック"/>
                <a:cs typeface="Gill Sans"/>
              </a:rPr>
              <a:t>Ознакомление с палитрой азбука</a:t>
            </a:r>
          </a:p>
        </p:txBody>
      </p:sp>
      <p:sp>
        <p:nvSpPr>
          <p:cNvPr id="72707" name="Rectangle 3"/>
          <p:cNvSpPr>
            <a:spLocks/>
          </p:cNvSpPr>
          <p:nvPr/>
        </p:nvSpPr>
        <p:spPr bwMode="auto">
          <a:xfrm>
            <a:off x="604838" y="1204913"/>
            <a:ext cx="11582400" cy="3786187"/>
          </a:xfrm>
          <a:prstGeom prst="rect">
            <a:avLst/>
          </a:prstGeom>
          <a:solidFill>
            <a:srgbClr val="F1F1F1"/>
          </a:solidFill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/>
        </p:spPr>
        <p:txBody>
          <a:bodyPr lIns="88900" tIns="88900" rIns="88900" bIns="88900"/>
          <a:lstStyle/>
          <a:p>
            <a:pPr algn="ctr">
              <a:lnSpc>
                <a:spcPct val="130000"/>
              </a:lnSpc>
              <a:spcBef>
                <a:spcPts val="900"/>
              </a:spcBef>
              <a:defRPr/>
            </a:pPr>
            <a:r>
              <a:rPr lang="en-US" sz="1800" b="1">
                <a:ea typeface="ＭＳ Ｐゴシック" charset="0"/>
                <a:cs typeface="Gill Sans"/>
                <a:sym typeface="Gill Sans" charset="0"/>
              </a:rPr>
              <a:t>Пример упражнения</a:t>
            </a:r>
          </a:p>
          <a:p>
            <a:pPr>
              <a:lnSpc>
                <a:spcPct val="130000"/>
              </a:lnSpc>
              <a:defRPr/>
            </a:pPr>
            <a:r>
              <a:rPr lang="en-US" sz="1800">
                <a:ea typeface="ＭＳ Ｐゴシック" charset="0"/>
                <a:cs typeface="Gill Sans"/>
                <a:sym typeface="Big Caslon" charset="0"/>
              </a:rPr>
              <a:t>Показываем наглядное изображение азбуки. Ниже приведен пример грузинского наглядного пособия. В кругу и в правом столбике буквы. </a:t>
            </a:r>
          </a:p>
          <a:p>
            <a:pPr>
              <a:lnSpc>
                <a:spcPct val="130000"/>
              </a:lnSpc>
              <a:defRPr/>
            </a:pPr>
            <a:endParaRPr lang="en-US" sz="1800">
              <a:ea typeface="ＭＳ Ｐゴシック" charset="0"/>
              <a:cs typeface="Gill Sans"/>
              <a:sym typeface="Big Caslon" charset="0"/>
            </a:endParaRPr>
          </a:p>
          <a:p>
            <a:pPr>
              <a:lnSpc>
                <a:spcPct val="130000"/>
              </a:lnSpc>
              <a:defRPr/>
            </a:pPr>
            <a:r>
              <a:rPr lang="en-US" sz="1800">
                <a:ea typeface="ＭＳ Ｐゴシック" charset="0"/>
                <a:cs typeface="Gill Sans"/>
                <a:sym typeface="Big Caslon" charset="0"/>
              </a:rPr>
              <a:t>- Посмотрите, какие у нас красивые буквы! Давайте выучим их, и запомним...</a:t>
            </a:r>
          </a:p>
          <a:p>
            <a:pPr>
              <a:lnSpc>
                <a:spcPct val="130000"/>
              </a:lnSpc>
              <a:defRPr/>
            </a:pPr>
            <a:r>
              <a:rPr lang="en-US" sz="1800">
                <a:ea typeface="ＭＳ Ｐゴシック" charset="0"/>
                <a:cs typeface="Gill Sans"/>
                <a:sym typeface="Big Caslon" charset="0"/>
              </a:rPr>
              <a:t>Указываем на букву и спрашиваем:</a:t>
            </a:r>
          </a:p>
          <a:p>
            <a:pPr>
              <a:lnSpc>
                <a:spcPct val="130000"/>
              </a:lnSpc>
              <a:defRPr/>
            </a:pPr>
            <a:r>
              <a:rPr lang="en-US" sz="1800">
                <a:ea typeface="ＭＳ Ｐゴシック" charset="0"/>
                <a:cs typeface="Gill Sans"/>
                <a:sym typeface="Big Caslon" charset="0"/>
              </a:rPr>
              <a:t>- Какая это буква?</a:t>
            </a:r>
          </a:p>
          <a:p>
            <a:pPr>
              <a:lnSpc>
                <a:spcPct val="130000"/>
              </a:lnSpc>
              <a:defRPr/>
            </a:pPr>
            <a:r>
              <a:rPr lang="en-US" sz="1800">
                <a:ea typeface="ＭＳ Ｐゴシック" charset="0"/>
                <a:cs typeface="Gill Sans"/>
                <a:sym typeface="Big Caslon" charset="0"/>
              </a:rPr>
              <a:t>Если не знают, то называем букву детям. Хотя детям сначала же показываем весь алфавит, однако на одном занятии в течении 3-4 минут повторяем только несколько букв. Через 7-10 занятий дети освоят весь алфавит.</a:t>
            </a:r>
          </a:p>
          <a:p>
            <a:pPr>
              <a:lnSpc>
                <a:spcPct val="130000"/>
              </a:lnSpc>
              <a:defRPr/>
            </a:pPr>
            <a:r>
              <a:rPr lang="en-US" sz="1800">
                <a:ea typeface="ＭＳ Ｐゴシック" charset="0"/>
                <a:cs typeface="Gill Sans"/>
                <a:sym typeface="Big Caslon" charset="0"/>
              </a:rPr>
              <a:t>Возможно также использовать наглядный алфавит другого типа.</a:t>
            </a:r>
          </a:p>
          <a:p>
            <a:pPr algn="ctr">
              <a:spcBef>
                <a:spcPts val="900"/>
              </a:spcBef>
              <a:defRPr/>
            </a:pPr>
            <a:endParaRPr lang="en-US" sz="1800" b="1">
              <a:ea typeface="ＭＳ Ｐゴシック" charset="0"/>
              <a:cs typeface="Gill Sans"/>
              <a:sym typeface="Gill Sans" charset="0"/>
            </a:endParaRPr>
          </a:p>
        </p:txBody>
      </p:sp>
      <p:pic>
        <p:nvPicPr>
          <p:cNvPr id="7270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55900" y="5340350"/>
            <a:ext cx="7494588" cy="4216400"/>
          </a:xfrm>
          <a:prstGeom prst="rect">
            <a:avLst/>
          </a:prstGeom>
          <a:noFill/>
          <a:ln>
            <a:noFill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/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27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270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27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27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0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9570" name="Rectangle 2"/>
          <p:cNvSpPr>
            <a:spLocks/>
          </p:cNvSpPr>
          <p:nvPr/>
        </p:nvSpPr>
        <p:spPr bwMode="auto">
          <a:xfrm>
            <a:off x="3036888" y="374650"/>
            <a:ext cx="6929437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3600" b="1">
                <a:solidFill>
                  <a:srgbClr val="D10908"/>
                </a:solidFill>
                <a:ea typeface="ＭＳ Ｐゴシック"/>
                <a:cs typeface="Gill Sans"/>
              </a:rPr>
              <a:t>Объективация предложения</a:t>
            </a:r>
          </a:p>
        </p:txBody>
      </p:sp>
      <p:pic>
        <p:nvPicPr>
          <p:cNvPr id="74957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701800"/>
            <a:ext cx="12890500" cy="566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37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372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37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37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2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593" name="Rectangle 1"/>
          <p:cNvSpPr>
            <a:spLocks/>
          </p:cNvSpPr>
          <p:nvPr/>
        </p:nvSpPr>
        <p:spPr bwMode="auto">
          <a:xfrm>
            <a:off x="393700" y="336550"/>
            <a:ext cx="115824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indent="358775" algn="ctr">
              <a:spcBef>
                <a:spcPts val="600"/>
              </a:spcBef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Разновидности предложения: повествовательное, вопросительное, восклицательное, вопросительно-восклицательное. Интонации их произношения</a:t>
            </a:r>
          </a:p>
        </p:txBody>
      </p:sp>
      <p:pic>
        <p:nvPicPr>
          <p:cNvPr id="75059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46213" y="1333500"/>
            <a:ext cx="10112375" cy="789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47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475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47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47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755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1618" name="Rectangle 2"/>
          <p:cNvSpPr>
            <a:spLocks/>
          </p:cNvSpPr>
          <p:nvPr/>
        </p:nvSpPr>
        <p:spPr bwMode="auto">
          <a:xfrm>
            <a:off x="2946400" y="622300"/>
            <a:ext cx="71120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indent="358775" algn="just">
              <a:spcBef>
                <a:spcPts val="600"/>
              </a:spcBef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Угадывание слов из отдельно данных вслух звуков</a:t>
            </a:r>
          </a:p>
        </p:txBody>
      </p:sp>
      <p:pic>
        <p:nvPicPr>
          <p:cNvPr id="75161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1800" y="2614613"/>
            <a:ext cx="12560300" cy="3900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57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577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57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57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7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2642" name="Rectangle 2"/>
          <p:cNvSpPr>
            <a:spLocks/>
          </p:cNvSpPr>
          <p:nvPr/>
        </p:nvSpPr>
        <p:spPr bwMode="auto">
          <a:xfrm>
            <a:off x="2689225" y="730250"/>
            <a:ext cx="7629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indent="358775" algn="just">
              <a:spcBef>
                <a:spcPts val="600"/>
              </a:spcBef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Освоение действии для запоминания слов и предложений</a:t>
            </a:r>
          </a:p>
        </p:txBody>
      </p:sp>
      <p:pic>
        <p:nvPicPr>
          <p:cNvPr id="75264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460500"/>
            <a:ext cx="12704763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68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6801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68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68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801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3666" name="Rectangle 2"/>
          <p:cNvSpPr>
            <a:spLocks/>
          </p:cNvSpPr>
          <p:nvPr/>
        </p:nvSpPr>
        <p:spPr bwMode="auto">
          <a:xfrm>
            <a:off x="1282700" y="704850"/>
            <a:ext cx="11125200" cy="85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indent="358775" algn="ctr">
              <a:spcBef>
                <a:spcPts val="600"/>
              </a:spcBef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Знакомство с использованием смысловых знаков: точка, восклицательный, вопросительный, восклицательно-вопросительный знак</a:t>
            </a:r>
          </a:p>
        </p:txBody>
      </p:sp>
      <p:pic>
        <p:nvPicPr>
          <p:cNvPr id="75366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300" y="1695450"/>
            <a:ext cx="12769850" cy="656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78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782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78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78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25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4690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План занятия: Игра в штаб</a:t>
            </a:r>
          </a:p>
        </p:txBody>
      </p:sp>
      <p:sp>
        <p:nvSpPr>
          <p:cNvPr id="754691" name="Rectangle 3"/>
          <p:cNvSpPr>
            <a:spLocks/>
          </p:cNvSpPr>
          <p:nvPr/>
        </p:nvSpPr>
        <p:spPr bwMode="auto">
          <a:xfrm>
            <a:off x="101600" y="2044700"/>
            <a:ext cx="1280160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Цель занятия: 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1. Освоение необходимых навыков чтения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2. Освоение необходимых навыков счета</a:t>
            </a:r>
          </a:p>
        </p:txBody>
      </p:sp>
      <p:sp>
        <p:nvSpPr>
          <p:cNvPr id="754692" name="Rectangle 4"/>
          <p:cNvSpPr>
            <a:spLocks/>
          </p:cNvSpPr>
          <p:nvPr/>
        </p:nvSpPr>
        <p:spPr bwMode="auto">
          <a:xfrm>
            <a:off x="101600" y="5187950"/>
            <a:ext cx="12801600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Ход занятия: 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1. Настраиваем детей на игру в штаб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2. Занимаемся расшифровкой девиза штаба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3. Награждение ключем 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88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884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88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88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84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5713" name="Rectangle 1"/>
          <p:cNvSpPr>
            <a:spLocks/>
          </p:cNvSpPr>
          <p:nvPr/>
        </p:nvSpPr>
        <p:spPr bwMode="auto">
          <a:xfrm>
            <a:off x="139700" y="66929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14" name="AutoShape 2"/>
          <p:cNvSpPr>
            <a:spLocks/>
          </p:cNvSpPr>
          <p:nvPr/>
        </p:nvSpPr>
        <p:spPr bwMode="auto">
          <a:xfrm>
            <a:off x="215900" y="73406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15" name="Line 3"/>
          <p:cNvSpPr>
            <a:spLocks noChangeShapeType="1"/>
          </p:cNvSpPr>
          <p:nvPr/>
        </p:nvSpPr>
        <p:spPr bwMode="auto">
          <a:xfrm rot="10800000" flipH="1">
            <a:off x="419100" y="84312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16" name="Line 4"/>
          <p:cNvSpPr>
            <a:spLocks noChangeShapeType="1"/>
          </p:cNvSpPr>
          <p:nvPr/>
        </p:nvSpPr>
        <p:spPr bwMode="auto">
          <a:xfrm rot="10800000" flipH="1">
            <a:off x="431800" y="85518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17" name="Oval 5"/>
          <p:cNvSpPr>
            <a:spLocks/>
          </p:cNvSpPr>
          <p:nvPr/>
        </p:nvSpPr>
        <p:spPr bwMode="auto">
          <a:xfrm>
            <a:off x="215900" y="86741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18" name="Rectangle 6"/>
          <p:cNvSpPr>
            <a:spLocks/>
          </p:cNvSpPr>
          <p:nvPr/>
        </p:nvSpPr>
        <p:spPr bwMode="auto">
          <a:xfrm>
            <a:off x="2222500" y="66929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19" name="AutoShape 7"/>
          <p:cNvSpPr>
            <a:spLocks/>
          </p:cNvSpPr>
          <p:nvPr/>
        </p:nvSpPr>
        <p:spPr bwMode="auto">
          <a:xfrm>
            <a:off x="2298700" y="73406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20" name="Line 8"/>
          <p:cNvSpPr>
            <a:spLocks noChangeShapeType="1"/>
          </p:cNvSpPr>
          <p:nvPr/>
        </p:nvSpPr>
        <p:spPr bwMode="auto">
          <a:xfrm rot="10800000" flipH="1">
            <a:off x="2501900" y="84312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21" name="Line 9"/>
          <p:cNvSpPr>
            <a:spLocks noChangeShapeType="1"/>
          </p:cNvSpPr>
          <p:nvPr/>
        </p:nvSpPr>
        <p:spPr bwMode="auto">
          <a:xfrm rot="10800000" flipH="1">
            <a:off x="2514600" y="85518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22" name="Oval 10"/>
          <p:cNvSpPr>
            <a:spLocks/>
          </p:cNvSpPr>
          <p:nvPr/>
        </p:nvSpPr>
        <p:spPr bwMode="auto">
          <a:xfrm>
            <a:off x="2298700" y="86741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23" name="AutoShape 11"/>
          <p:cNvSpPr>
            <a:spLocks/>
          </p:cNvSpPr>
          <p:nvPr/>
        </p:nvSpPr>
        <p:spPr bwMode="auto">
          <a:xfrm>
            <a:off x="1270000" y="73406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24" name="Line 12"/>
          <p:cNvSpPr>
            <a:spLocks noChangeShapeType="1"/>
          </p:cNvSpPr>
          <p:nvPr/>
        </p:nvSpPr>
        <p:spPr bwMode="auto">
          <a:xfrm rot="10800000" flipH="1">
            <a:off x="1473200" y="8432800"/>
            <a:ext cx="350838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25" name="Line 13"/>
          <p:cNvSpPr>
            <a:spLocks noChangeShapeType="1"/>
          </p:cNvSpPr>
          <p:nvPr/>
        </p:nvSpPr>
        <p:spPr bwMode="auto">
          <a:xfrm rot="10800000" flipH="1">
            <a:off x="1485900" y="8547100"/>
            <a:ext cx="341313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26" name="Oval 14"/>
          <p:cNvSpPr>
            <a:spLocks/>
          </p:cNvSpPr>
          <p:nvPr/>
        </p:nvSpPr>
        <p:spPr bwMode="auto">
          <a:xfrm>
            <a:off x="1270000" y="86741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27" name="Oval 15"/>
          <p:cNvSpPr>
            <a:spLocks/>
          </p:cNvSpPr>
          <p:nvPr/>
        </p:nvSpPr>
        <p:spPr bwMode="auto">
          <a:xfrm>
            <a:off x="1181100" y="6629400"/>
            <a:ext cx="914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28" name="AutoShape 16"/>
          <p:cNvSpPr>
            <a:spLocks/>
          </p:cNvSpPr>
          <p:nvPr/>
        </p:nvSpPr>
        <p:spPr bwMode="auto">
          <a:xfrm>
            <a:off x="3340100" y="73533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29" name="Line 17"/>
          <p:cNvSpPr>
            <a:spLocks noChangeShapeType="1"/>
          </p:cNvSpPr>
          <p:nvPr/>
        </p:nvSpPr>
        <p:spPr bwMode="auto">
          <a:xfrm rot="10800000" flipH="1">
            <a:off x="3543300" y="8445500"/>
            <a:ext cx="350838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30" name="Line 18"/>
          <p:cNvSpPr>
            <a:spLocks noChangeShapeType="1"/>
          </p:cNvSpPr>
          <p:nvPr/>
        </p:nvSpPr>
        <p:spPr bwMode="auto">
          <a:xfrm rot="10800000" flipH="1">
            <a:off x="3556000" y="8559800"/>
            <a:ext cx="341313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31" name="Oval 19"/>
          <p:cNvSpPr>
            <a:spLocks/>
          </p:cNvSpPr>
          <p:nvPr/>
        </p:nvSpPr>
        <p:spPr bwMode="auto">
          <a:xfrm>
            <a:off x="3340100" y="86868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32" name="Oval 20"/>
          <p:cNvSpPr>
            <a:spLocks/>
          </p:cNvSpPr>
          <p:nvPr/>
        </p:nvSpPr>
        <p:spPr bwMode="auto">
          <a:xfrm>
            <a:off x="3251200" y="6642100"/>
            <a:ext cx="914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33" name="Rectangle 21"/>
          <p:cNvSpPr>
            <a:spLocks/>
          </p:cNvSpPr>
          <p:nvPr/>
        </p:nvSpPr>
        <p:spPr bwMode="auto">
          <a:xfrm>
            <a:off x="4254500" y="67056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34" name="AutoShape 22"/>
          <p:cNvSpPr>
            <a:spLocks/>
          </p:cNvSpPr>
          <p:nvPr/>
        </p:nvSpPr>
        <p:spPr bwMode="auto">
          <a:xfrm>
            <a:off x="4330700" y="73533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35" name="Line 23"/>
          <p:cNvSpPr>
            <a:spLocks noChangeShapeType="1"/>
          </p:cNvSpPr>
          <p:nvPr/>
        </p:nvSpPr>
        <p:spPr bwMode="auto">
          <a:xfrm rot="10800000" flipH="1">
            <a:off x="4533900" y="84439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36" name="Line 24"/>
          <p:cNvSpPr>
            <a:spLocks noChangeShapeType="1"/>
          </p:cNvSpPr>
          <p:nvPr/>
        </p:nvSpPr>
        <p:spPr bwMode="auto">
          <a:xfrm rot="10800000" flipH="1">
            <a:off x="4546600" y="85645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37" name="Oval 25"/>
          <p:cNvSpPr>
            <a:spLocks/>
          </p:cNvSpPr>
          <p:nvPr/>
        </p:nvSpPr>
        <p:spPr bwMode="auto">
          <a:xfrm>
            <a:off x="4330700" y="86868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38" name="AutoShape 26"/>
          <p:cNvSpPr>
            <a:spLocks/>
          </p:cNvSpPr>
          <p:nvPr/>
        </p:nvSpPr>
        <p:spPr bwMode="auto">
          <a:xfrm>
            <a:off x="5372100" y="73660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39" name="Line 27"/>
          <p:cNvSpPr>
            <a:spLocks noChangeShapeType="1"/>
          </p:cNvSpPr>
          <p:nvPr/>
        </p:nvSpPr>
        <p:spPr bwMode="auto">
          <a:xfrm rot="10800000" flipH="1">
            <a:off x="5575300" y="8458200"/>
            <a:ext cx="350838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40" name="Line 28"/>
          <p:cNvSpPr>
            <a:spLocks noChangeShapeType="1"/>
          </p:cNvSpPr>
          <p:nvPr/>
        </p:nvSpPr>
        <p:spPr bwMode="auto">
          <a:xfrm rot="10800000" flipH="1">
            <a:off x="5588000" y="8572500"/>
            <a:ext cx="341313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41" name="Oval 29"/>
          <p:cNvSpPr>
            <a:spLocks/>
          </p:cNvSpPr>
          <p:nvPr/>
        </p:nvSpPr>
        <p:spPr bwMode="auto">
          <a:xfrm>
            <a:off x="5372100" y="86995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42" name="Oval 30"/>
          <p:cNvSpPr>
            <a:spLocks/>
          </p:cNvSpPr>
          <p:nvPr/>
        </p:nvSpPr>
        <p:spPr bwMode="auto">
          <a:xfrm>
            <a:off x="5283200" y="6654800"/>
            <a:ext cx="914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43" name="Rectangle 31"/>
          <p:cNvSpPr>
            <a:spLocks/>
          </p:cNvSpPr>
          <p:nvPr/>
        </p:nvSpPr>
        <p:spPr bwMode="auto">
          <a:xfrm>
            <a:off x="6362700" y="66548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44" name="AutoShape 32"/>
          <p:cNvSpPr>
            <a:spLocks/>
          </p:cNvSpPr>
          <p:nvPr/>
        </p:nvSpPr>
        <p:spPr bwMode="auto">
          <a:xfrm>
            <a:off x="6438900" y="73025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45" name="Line 33"/>
          <p:cNvSpPr>
            <a:spLocks noChangeShapeType="1"/>
          </p:cNvSpPr>
          <p:nvPr/>
        </p:nvSpPr>
        <p:spPr bwMode="auto">
          <a:xfrm rot="10800000" flipH="1">
            <a:off x="6642100" y="83931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46" name="Line 34"/>
          <p:cNvSpPr>
            <a:spLocks noChangeShapeType="1"/>
          </p:cNvSpPr>
          <p:nvPr/>
        </p:nvSpPr>
        <p:spPr bwMode="auto">
          <a:xfrm rot="10800000" flipH="1">
            <a:off x="6654800" y="85137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47" name="Oval 35"/>
          <p:cNvSpPr>
            <a:spLocks/>
          </p:cNvSpPr>
          <p:nvPr/>
        </p:nvSpPr>
        <p:spPr bwMode="auto">
          <a:xfrm>
            <a:off x="6438900" y="86360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48" name="Rectangle 36"/>
          <p:cNvSpPr>
            <a:spLocks/>
          </p:cNvSpPr>
          <p:nvPr/>
        </p:nvSpPr>
        <p:spPr bwMode="auto">
          <a:xfrm>
            <a:off x="7442200" y="66548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49" name="AutoShape 37"/>
          <p:cNvSpPr>
            <a:spLocks/>
          </p:cNvSpPr>
          <p:nvPr/>
        </p:nvSpPr>
        <p:spPr bwMode="auto">
          <a:xfrm>
            <a:off x="7518400" y="73025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50" name="Line 38"/>
          <p:cNvSpPr>
            <a:spLocks noChangeShapeType="1"/>
          </p:cNvSpPr>
          <p:nvPr/>
        </p:nvSpPr>
        <p:spPr bwMode="auto">
          <a:xfrm rot="10800000" flipH="1">
            <a:off x="7721600" y="83931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51" name="Line 39"/>
          <p:cNvSpPr>
            <a:spLocks noChangeShapeType="1"/>
          </p:cNvSpPr>
          <p:nvPr/>
        </p:nvSpPr>
        <p:spPr bwMode="auto">
          <a:xfrm rot="10800000" flipH="1">
            <a:off x="7734300" y="85137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52" name="Oval 40"/>
          <p:cNvSpPr>
            <a:spLocks/>
          </p:cNvSpPr>
          <p:nvPr/>
        </p:nvSpPr>
        <p:spPr bwMode="auto">
          <a:xfrm>
            <a:off x="7518400" y="86360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53" name="Rectangle 41"/>
          <p:cNvSpPr>
            <a:spLocks/>
          </p:cNvSpPr>
          <p:nvPr/>
        </p:nvSpPr>
        <p:spPr bwMode="auto">
          <a:xfrm>
            <a:off x="8521700" y="66548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54" name="AutoShape 42"/>
          <p:cNvSpPr>
            <a:spLocks/>
          </p:cNvSpPr>
          <p:nvPr/>
        </p:nvSpPr>
        <p:spPr bwMode="auto">
          <a:xfrm>
            <a:off x="8597900" y="73025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55" name="Line 43"/>
          <p:cNvSpPr>
            <a:spLocks noChangeShapeType="1"/>
          </p:cNvSpPr>
          <p:nvPr/>
        </p:nvSpPr>
        <p:spPr bwMode="auto">
          <a:xfrm rot="10800000" flipH="1">
            <a:off x="8801100" y="83931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56" name="Line 44"/>
          <p:cNvSpPr>
            <a:spLocks noChangeShapeType="1"/>
          </p:cNvSpPr>
          <p:nvPr/>
        </p:nvSpPr>
        <p:spPr bwMode="auto">
          <a:xfrm rot="10800000" flipH="1">
            <a:off x="8813800" y="85137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57" name="Oval 45"/>
          <p:cNvSpPr>
            <a:spLocks/>
          </p:cNvSpPr>
          <p:nvPr/>
        </p:nvSpPr>
        <p:spPr bwMode="auto">
          <a:xfrm>
            <a:off x="8597900" y="86360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58" name="Rectangle 46"/>
          <p:cNvSpPr>
            <a:spLocks/>
          </p:cNvSpPr>
          <p:nvPr/>
        </p:nvSpPr>
        <p:spPr bwMode="auto">
          <a:xfrm>
            <a:off x="9550400" y="66675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59" name="AutoShape 47"/>
          <p:cNvSpPr>
            <a:spLocks/>
          </p:cNvSpPr>
          <p:nvPr/>
        </p:nvSpPr>
        <p:spPr bwMode="auto">
          <a:xfrm>
            <a:off x="9626600" y="73152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60" name="Line 48"/>
          <p:cNvSpPr>
            <a:spLocks noChangeShapeType="1"/>
          </p:cNvSpPr>
          <p:nvPr/>
        </p:nvSpPr>
        <p:spPr bwMode="auto">
          <a:xfrm rot="10800000" flipH="1">
            <a:off x="9829800" y="84058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61" name="Line 49"/>
          <p:cNvSpPr>
            <a:spLocks noChangeShapeType="1"/>
          </p:cNvSpPr>
          <p:nvPr/>
        </p:nvSpPr>
        <p:spPr bwMode="auto">
          <a:xfrm rot="10800000" flipH="1">
            <a:off x="9842500" y="85264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62" name="Oval 50"/>
          <p:cNvSpPr>
            <a:spLocks/>
          </p:cNvSpPr>
          <p:nvPr/>
        </p:nvSpPr>
        <p:spPr bwMode="auto">
          <a:xfrm>
            <a:off x="9626600" y="86487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63" name="AutoShape 51"/>
          <p:cNvSpPr>
            <a:spLocks/>
          </p:cNvSpPr>
          <p:nvPr/>
        </p:nvSpPr>
        <p:spPr bwMode="auto">
          <a:xfrm>
            <a:off x="10718800" y="73660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64" name="Line 52"/>
          <p:cNvSpPr>
            <a:spLocks noChangeShapeType="1"/>
          </p:cNvSpPr>
          <p:nvPr/>
        </p:nvSpPr>
        <p:spPr bwMode="auto">
          <a:xfrm rot="10800000" flipH="1">
            <a:off x="10922000" y="8458200"/>
            <a:ext cx="350838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65" name="Line 53"/>
          <p:cNvSpPr>
            <a:spLocks noChangeShapeType="1"/>
          </p:cNvSpPr>
          <p:nvPr/>
        </p:nvSpPr>
        <p:spPr bwMode="auto">
          <a:xfrm rot="10800000" flipH="1">
            <a:off x="10934700" y="8572500"/>
            <a:ext cx="341313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66" name="Oval 54"/>
          <p:cNvSpPr>
            <a:spLocks/>
          </p:cNvSpPr>
          <p:nvPr/>
        </p:nvSpPr>
        <p:spPr bwMode="auto">
          <a:xfrm>
            <a:off x="10718800" y="86995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67" name="Oval 55"/>
          <p:cNvSpPr>
            <a:spLocks/>
          </p:cNvSpPr>
          <p:nvPr/>
        </p:nvSpPr>
        <p:spPr bwMode="auto">
          <a:xfrm>
            <a:off x="10629900" y="6654800"/>
            <a:ext cx="914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68" name="Rectangle 56"/>
          <p:cNvSpPr>
            <a:spLocks/>
          </p:cNvSpPr>
          <p:nvPr/>
        </p:nvSpPr>
        <p:spPr bwMode="auto">
          <a:xfrm>
            <a:off x="11709400" y="66548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69" name="AutoShape 57"/>
          <p:cNvSpPr>
            <a:spLocks/>
          </p:cNvSpPr>
          <p:nvPr/>
        </p:nvSpPr>
        <p:spPr bwMode="auto">
          <a:xfrm>
            <a:off x="11785600" y="73025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70" name="Line 58"/>
          <p:cNvSpPr>
            <a:spLocks noChangeShapeType="1"/>
          </p:cNvSpPr>
          <p:nvPr/>
        </p:nvSpPr>
        <p:spPr bwMode="auto">
          <a:xfrm rot="10800000" flipH="1">
            <a:off x="11988800" y="83931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71" name="Line 59"/>
          <p:cNvSpPr>
            <a:spLocks noChangeShapeType="1"/>
          </p:cNvSpPr>
          <p:nvPr/>
        </p:nvSpPr>
        <p:spPr bwMode="auto">
          <a:xfrm rot="10800000" flipH="1">
            <a:off x="12001500" y="85137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72" name="Oval 60"/>
          <p:cNvSpPr>
            <a:spLocks/>
          </p:cNvSpPr>
          <p:nvPr/>
        </p:nvSpPr>
        <p:spPr bwMode="auto">
          <a:xfrm>
            <a:off x="11785600" y="86360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73" name="Rectangle 61"/>
          <p:cNvSpPr>
            <a:spLocks/>
          </p:cNvSpPr>
          <p:nvPr/>
        </p:nvSpPr>
        <p:spPr bwMode="auto">
          <a:xfrm>
            <a:off x="127000" y="2794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74" name="AutoShape 62"/>
          <p:cNvSpPr>
            <a:spLocks/>
          </p:cNvSpPr>
          <p:nvPr/>
        </p:nvSpPr>
        <p:spPr bwMode="auto">
          <a:xfrm>
            <a:off x="203200" y="9271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75" name="Line 63"/>
          <p:cNvSpPr>
            <a:spLocks noChangeShapeType="1"/>
          </p:cNvSpPr>
          <p:nvPr/>
        </p:nvSpPr>
        <p:spPr bwMode="auto">
          <a:xfrm rot="10800000" flipH="1">
            <a:off x="406400" y="20177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76" name="Line 64"/>
          <p:cNvSpPr>
            <a:spLocks noChangeShapeType="1"/>
          </p:cNvSpPr>
          <p:nvPr/>
        </p:nvSpPr>
        <p:spPr bwMode="auto">
          <a:xfrm rot="10800000" flipH="1">
            <a:off x="419100" y="21383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77" name="Oval 65"/>
          <p:cNvSpPr>
            <a:spLocks/>
          </p:cNvSpPr>
          <p:nvPr/>
        </p:nvSpPr>
        <p:spPr bwMode="auto">
          <a:xfrm>
            <a:off x="203200" y="22606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78" name="Rectangle 66"/>
          <p:cNvSpPr>
            <a:spLocks/>
          </p:cNvSpPr>
          <p:nvPr/>
        </p:nvSpPr>
        <p:spPr bwMode="auto">
          <a:xfrm>
            <a:off x="2209800" y="2794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79" name="AutoShape 67"/>
          <p:cNvSpPr>
            <a:spLocks/>
          </p:cNvSpPr>
          <p:nvPr/>
        </p:nvSpPr>
        <p:spPr bwMode="auto">
          <a:xfrm>
            <a:off x="2286000" y="9271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80" name="Line 68"/>
          <p:cNvSpPr>
            <a:spLocks noChangeShapeType="1"/>
          </p:cNvSpPr>
          <p:nvPr/>
        </p:nvSpPr>
        <p:spPr bwMode="auto">
          <a:xfrm rot="10800000" flipH="1">
            <a:off x="2489200" y="20177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81" name="Line 69"/>
          <p:cNvSpPr>
            <a:spLocks noChangeShapeType="1"/>
          </p:cNvSpPr>
          <p:nvPr/>
        </p:nvSpPr>
        <p:spPr bwMode="auto">
          <a:xfrm rot="10800000" flipH="1">
            <a:off x="2501900" y="21383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82" name="Oval 70"/>
          <p:cNvSpPr>
            <a:spLocks/>
          </p:cNvSpPr>
          <p:nvPr/>
        </p:nvSpPr>
        <p:spPr bwMode="auto">
          <a:xfrm>
            <a:off x="2286000" y="22606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83" name="AutoShape 71"/>
          <p:cNvSpPr>
            <a:spLocks/>
          </p:cNvSpPr>
          <p:nvPr/>
        </p:nvSpPr>
        <p:spPr bwMode="auto">
          <a:xfrm>
            <a:off x="1257300" y="9271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84" name="Line 72"/>
          <p:cNvSpPr>
            <a:spLocks noChangeShapeType="1"/>
          </p:cNvSpPr>
          <p:nvPr/>
        </p:nvSpPr>
        <p:spPr bwMode="auto">
          <a:xfrm rot="10800000" flipH="1">
            <a:off x="1460500" y="2019300"/>
            <a:ext cx="350838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85" name="Line 73"/>
          <p:cNvSpPr>
            <a:spLocks noChangeShapeType="1"/>
          </p:cNvSpPr>
          <p:nvPr/>
        </p:nvSpPr>
        <p:spPr bwMode="auto">
          <a:xfrm rot="10800000" flipH="1">
            <a:off x="1473200" y="2133600"/>
            <a:ext cx="341313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86" name="Oval 74"/>
          <p:cNvSpPr>
            <a:spLocks/>
          </p:cNvSpPr>
          <p:nvPr/>
        </p:nvSpPr>
        <p:spPr bwMode="auto">
          <a:xfrm>
            <a:off x="1257300" y="22606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87" name="Oval 75"/>
          <p:cNvSpPr>
            <a:spLocks/>
          </p:cNvSpPr>
          <p:nvPr/>
        </p:nvSpPr>
        <p:spPr bwMode="auto">
          <a:xfrm>
            <a:off x="1168400" y="215900"/>
            <a:ext cx="914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88" name="AutoShape 76"/>
          <p:cNvSpPr>
            <a:spLocks/>
          </p:cNvSpPr>
          <p:nvPr/>
        </p:nvSpPr>
        <p:spPr bwMode="auto">
          <a:xfrm>
            <a:off x="3327400" y="9398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89" name="Line 77"/>
          <p:cNvSpPr>
            <a:spLocks noChangeShapeType="1"/>
          </p:cNvSpPr>
          <p:nvPr/>
        </p:nvSpPr>
        <p:spPr bwMode="auto">
          <a:xfrm rot="10800000" flipH="1">
            <a:off x="3530600" y="2032000"/>
            <a:ext cx="350838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90" name="Line 78"/>
          <p:cNvSpPr>
            <a:spLocks noChangeShapeType="1"/>
          </p:cNvSpPr>
          <p:nvPr/>
        </p:nvSpPr>
        <p:spPr bwMode="auto">
          <a:xfrm rot="10800000" flipH="1">
            <a:off x="3543300" y="2146300"/>
            <a:ext cx="341313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91" name="Oval 79"/>
          <p:cNvSpPr>
            <a:spLocks/>
          </p:cNvSpPr>
          <p:nvPr/>
        </p:nvSpPr>
        <p:spPr bwMode="auto">
          <a:xfrm>
            <a:off x="3327400" y="22733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92" name="Oval 80"/>
          <p:cNvSpPr>
            <a:spLocks/>
          </p:cNvSpPr>
          <p:nvPr/>
        </p:nvSpPr>
        <p:spPr bwMode="auto">
          <a:xfrm>
            <a:off x="3238500" y="228600"/>
            <a:ext cx="914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93" name="Rectangle 81"/>
          <p:cNvSpPr>
            <a:spLocks/>
          </p:cNvSpPr>
          <p:nvPr/>
        </p:nvSpPr>
        <p:spPr bwMode="auto">
          <a:xfrm>
            <a:off x="165100" y="35814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94" name="AutoShape 82"/>
          <p:cNvSpPr>
            <a:spLocks/>
          </p:cNvSpPr>
          <p:nvPr/>
        </p:nvSpPr>
        <p:spPr bwMode="auto">
          <a:xfrm>
            <a:off x="241300" y="42291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95" name="Line 83"/>
          <p:cNvSpPr>
            <a:spLocks noChangeShapeType="1"/>
          </p:cNvSpPr>
          <p:nvPr/>
        </p:nvSpPr>
        <p:spPr bwMode="auto">
          <a:xfrm rot="10800000" flipH="1">
            <a:off x="444500" y="53197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96" name="Line 84"/>
          <p:cNvSpPr>
            <a:spLocks noChangeShapeType="1"/>
          </p:cNvSpPr>
          <p:nvPr/>
        </p:nvSpPr>
        <p:spPr bwMode="auto">
          <a:xfrm rot="10800000" flipH="1">
            <a:off x="457200" y="54403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797" name="Oval 85"/>
          <p:cNvSpPr>
            <a:spLocks/>
          </p:cNvSpPr>
          <p:nvPr/>
        </p:nvSpPr>
        <p:spPr bwMode="auto">
          <a:xfrm>
            <a:off x="241300" y="55626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98" name="Rectangle 86"/>
          <p:cNvSpPr>
            <a:spLocks/>
          </p:cNvSpPr>
          <p:nvPr/>
        </p:nvSpPr>
        <p:spPr bwMode="auto">
          <a:xfrm>
            <a:off x="2235200" y="3530600"/>
            <a:ext cx="914400" cy="6223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799" name="AutoShape 87"/>
          <p:cNvSpPr>
            <a:spLocks/>
          </p:cNvSpPr>
          <p:nvPr/>
        </p:nvSpPr>
        <p:spPr bwMode="auto">
          <a:xfrm>
            <a:off x="2311400" y="41783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800" name="Line 88"/>
          <p:cNvSpPr>
            <a:spLocks noChangeShapeType="1"/>
          </p:cNvSpPr>
          <p:nvPr/>
        </p:nvSpPr>
        <p:spPr bwMode="auto">
          <a:xfrm rot="10800000" flipH="1">
            <a:off x="2514600" y="5268913"/>
            <a:ext cx="352425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801" name="Line 89"/>
          <p:cNvSpPr>
            <a:spLocks noChangeShapeType="1"/>
          </p:cNvSpPr>
          <p:nvPr/>
        </p:nvSpPr>
        <p:spPr bwMode="auto">
          <a:xfrm rot="10800000" flipH="1">
            <a:off x="2527300" y="5389563"/>
            <a:ext cx="341313" cy="1587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802" name="Oval 90"/>
          <p:cNvSpPr>
            <a:spLocks/>
          </p:cNvSpPr>
          <p:nvPr/>
        </p:nvSpPr>
        <p:spPr bwMode="auto">
          <a:xfrm>
            <a:off x="2311400" y="55118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803" name="AutoShape 91"/>
          <p:cNvSpPr>
            <a:spLocks/>
          </p:cNvSpPr>
          <p:nvPr/>
        </p:nvSpPr>
        <p:spPr bwMode="auto">
          <a:xfrm>
            <a:off x="1282700" y="41783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804" name="Line 92"/>
          <p:cNvSpPr>
            <a:spLocks noChangeShapeType="1"/>
          </p:cNvSpPr>
          <p:nvPr/>
        </p:nvSpPr>
        <p:spPr bwMode="auto">
          <a:xfrm rot="10800000" flipH="1">
            <a:off x="1485900" y="5270500"/>
            <a:ext cx="350838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805" name="Line 93"/>
          <p:cNvSpPr>
            <a:spLocks noChangeShapeType="1"/>
          </p:cNvSpPr>
          <p:nvPr/>
        </p:nvSpPr>
        <p:spPr bwMode="auto">
          <a:xfrm rot="10800000" flipH="1">
            <a:off x="1498600" y="5384800"/>
            <a:ext cx="341313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806" name="Oval 94"/>
          <p:cNvSpPr>
            <a:spLocks/>
          </p:cNvSpPr>
          <p:nvPr/>
        </p:nvSpPr>
        <p:spPr bwMode="auto">
          <a:xfrm>
            <a:off x="1282700" y="55118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807" name="Oval 95"/>
          <p:cNvSpPr>
            <a:spLocks/>
          </p:cNvSpPr>
          <p:nvPr/>
        </p:nvSpPr>
        <p:spPr bwMode="auto">
          <a:xfrm>
            <a:off x="1193800" y="3467100"/>
            <a:ext cx="914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808" name="AutoShape 96"/>
          <p:cNvSpPr>
            <a:spLocks/>
          </p:cNvSpPr>
          <p:nvPr/>
        </p:nvSpPr>
        <p:spPr bwMode="auto">
          <a:xfrm>
            <a:off x="3352800" y="4191000"/>
            <a:ext cx="762000" cy="863600"/>
          </a:xfrm>
          <a:prstGeom prst="triangle">
            <a:avLst>
              <a:gd name="adj" fmla="val 50000"/>
            </a:avLst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809" name="Line 97"/>
          <p:cNvSpPr>
            <a:spLocks noChangeShapeType="1"/>
          </p:cNvSpPr>
          <p:nvPr/>
        </p:nvSpPr>
        <p:spPr bwMode="auto">
          <a:xfrm rot="10800000" flipH="1">
            <a:off x="3556000" y="5283200"/>
            <a:ext cx="350838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810" name="Line 98"/>
          <p:cNvSpPr>
            <a:spLocks noChangeShapeType="1"/>
          </p:cNvSpPr>
          <p:nvPr/>
        </p:nvSpPr>
        <p:spPr bwMode="auto">
          <a:xfrm rot="10800000" flipH="1">
            <a:off x="3568700" y="5397500"/>
            <a:ext cx="341313" cy="1588"/>
          </a:xfrm>
          <a:prstGeom prst="line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755811" name="Oval 99"/>
          <p:cNvSpPr>
            <a:spLocks/>
          </p:cNvSpPr>
          <p:nvPr/>
        </p:nvSpPr>
        <p:spPr bwMode="auto">
          <a:xfrm>
            <a:off x="3352800" y="5524500"/>
            <a:ext cx="774700" cy="723900"/>
          </a:xfrm>
          <a:prstGeom prst="ellipse">
            <a:avLst/>
          </a:prstGeom>
          <a:noFill/>
          <a:ln w="12700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812" name="Oval 100"/>
          <p:cNvSpPr>
            <a:spLocks/>
          </p:cNvSpPr>
          <p:nvPr/>
        </p:nvSpPr>
        <p:spPr bwMode="auto">
          <a:xfrm>
            <a:off x="3263900" y="3479800"/>
            <a:ext cx="914400" cy="685800"/>
          </a:xfrm>
          <a:prstGeom prst="ellipse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ru-RU"/>
          </a:p>
        </p:txBody>
      </p:sp>
      <p:sp>
        <p:nvSpPr>
          <p:cNvPr id="755813" name="Rectangle 101"/>
          <p:cNvSpPr>
            <a:spLocks/>
          </p:cNvSpPr>
          <p:nvPr/>
        </p:nvSpPr>
        <p:spPr bwMode="auto">
          <a:xfrm>
            <a:off x="342900" y="1447800"/>
            <a:ext cx="4778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2+1</a:t>
            </a:r>
          </a:p>
        </p:txBody>
      </p:sp>
      <p:sp>
        <p:nvSpPr>
          <p:cNvPr id="755814" name="Rectangle 102"/>
          <p:cNvSpPr>
            <a:spLocks/>
          </p:cNvSpPr>
          <p:nvPr/>
        </p:nvSpPr>
        <p:spPr bwMode="auto">
          <a:xfrm>
            <a:off x="1282700" y="1460500"/>
            <a:ext cx="7048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10+10</a:t>
            </a:r>
          </a:p>
        </p:txBody>
      </p:sp>
      <p:sp>
        <p:nvSpPr>
          <p:cNvPr id="755815" name="Rectangle 103"/>
          <p:cNvSpPr>
            <a:spLocks/>
          </p:cNvSpPr>
          <p:nvPr/>
        </p:nvSpPr>
        <p:spPr bwMode="auto">
          <a:xfrm>
            <a:off x="2425700" y="1460500"/>
            <a:ext cx="476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9+2</a:t>
            </a:r>
          </a:p>
        </p:txBody>
      </p:sp>
      <p:sp>
        <p:nvSpPr>
          <p:cNvPr id="755816" name="Rectangle 104"/>
          <p:cNvSpPr>
            <a:spLocks/>
          </p:cNvSpPr>
          <p:nvPr/>
        </p:nvSpPr>
        <p:spPr bwMode="auto">
          <a:xfrm>
            <a:off x="3467100" y="1460500"/>
            <a:ext cx="476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5+4</a:t>
            </a:r>
          </a:p>
        </p:txBody>
      </p:sp>
      <p:sp>
        <p:nvSpPr>
          <p:cNvPr id="755817" name="Rectangle 105"/>
          <p:cNvSpPr>
            <a:spLocks/>
          </p:cNvSpPr>
          <p:nvPr/>
        </p:nvSpPr>
        <p:spPr bwMode="auto">
          <a:xfrm>
            <a:off x="368300" y="4737100"/>
            <a:ext cx="476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3+0</a:t>
            </a:r>
          </a:p>
        </p:txBody>
      </p:sp>
      <p:sp>
        <p:nvSpPr>
          <p:cNvPr id="755818" name="Rectangle 106"/>
          <p:cNvSpPr>
            <a:spLocks/>
          </p:cNvSpPr>
          <p:nvPr/>
        </p:nvSpPr>
        <p:spPr bwMode="auto">
          <a:xfrm>
            <a:off x="1339850" y="4711700"/>
            <a:ext cx="5905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12+8</a:t>
            </a:r>
          </a:p>
        </p:txBody>
      </p:sp>
      <p:sp>
        <p:nvSpPr>
          <p:cNvPr id="755819" name="Rectangle 107"/>
          <p:cNvSpPr>
            <a:spLocks/>
          </p:cNvSpPr>
          <p:nvPr/>
        </p:nvSpPr>
        <p:spPr bwMode="auto">
          <a:xfrm>
            <a:off x="2286000" y="4749800"/>
            <a:ext cx="7794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10+3-2</a:t>
            </a:r>
          </a:p>
        </p:txBody>
      </p:sp>
      <p:sp>
        <p:nvSpPr>
          <p:cNvPr id="755820" name="Rectangle 108"/>
          <p:cNvSpPr>
            <a:spLocks/>
          </p:cNvSpPr>
          <p:nvPr/>
        </p:nvSpPr>
        <p:spPr bwMode="auto">
          <a:xfrm>
            <a:off x="3397250" y="4737100"/>
            <a:ext cx="5905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16+2</a:t>
            </a:r>
          </a:p>
        </p:txBody>
      </p:sp>
      <p:sp>
        <p:nvSpPr>
          <p:cNvPr id="755821" name="Rectangle 109"/>
          <p:cNvSpPr>
            <a:spLocks/>
          </p:cNvSpPr>
          <p:nvPr/>
        </p:nvSpPr>
        <p:spPr bwMode="auto">
          <a:xfrm>
            <a:off x="203200" y="7899400"/>
            <a:ext cx="7794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10+9-1</a:t>
            </a:r>
          </a:p>
        </p:txBody>
      </p:sp>
      <p:sp>
        <p:nvSpPr>
          <p:cNvPr id="755822" name="Rectangle 110"/>
          <p:cNvSpPr>
            <a:spLocks/>
          </p:cNvSpPr>
          <p:nvPr/>
        </p:nvSpPr>
        <p:spPr bwMode="auto">
          <a:xfrm>
            <a:off x="1371600" y="7874000"/>
            <a:ext cx="476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7+2</a:t>
            </a:r>
          </a:p>
        </p:txBody>
      </p:sp>
      <p:sp>
        <p:nvSpPr>
          <p:cNvPr id="755823" name="Rectangle 111"/>
          <p:cNvSpPr>
            <a:spLocks/>
          </p:cNvSpPr>
          <p:nvPr/>
        </p:nvSpPr>
        <p:spPr bwMode="auto">
          <a:xfrm>
            <a:off x="2314575" y="7874000"/>
            <a:ext cx="6461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20-10</a:t>
            </a:r>
          </a:p>
        </p:txBody>
      </p:sp>
      <p:sp>
        <p:nvSpPr>
          <p:cNvPr id="755824" name="Rectangle 112"/>
          <p:cNvSpPr>
            <a:spLocks/>
          </p:cNvSpPr>
          <p:nvPr/>
        </p:nvSpPr>
        <p:spPr bwMode="auto">
          <a:xfrm>
            <a:off x="3397250" y="7886700"/>
            <a:ext cx="665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3+3-1</a:t>
            </a:r>
          </a:p>
        </p:txBody>
      </p:sp>
      <p:sp>
        <p:nvSpPr>
          <p:cNvPr id="755825" name="Rectangle 113"/>
          <p:cNvSpPr>
            <a:spLocks/>
          </p:cNvSpPr>
          <p:nvPr/>
        </p:nvSpPr>
        <p:spPr bwMode="auto">
          <a:xfrm>
            <a:off x="5495925" y="7886700"/>
            <a:ext cx="5318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10-1</a:t>
            </a:r>
          </a:p>
        </p:txBody>
      </p:sp>
      <p:sp>
        <p:nvSpPr>
          <p:cNvPr id="755826" name="Rectangle 114"/>
          <p:cNvSpPr>
            <a:spLocks/>
          </p:cNvSpPr>
          <p:nvPr/>
        </p:nvSpPr>
        <p:spPr bwMode="auto">
          <a:xfrm>
            <a:off x="6496050" y="7886700"/>
            <a:ext cx="5905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14+4</a:t>
            </a:r>
          </a:p>
        </p:txBody>
      </p:sp>
      <p:sp>
        <p:nvSpPr>
          <p:cNvPr id="755827" name="Rectangle 115"/>
          <p:cNvSpPr>
            <a:spLocks/>
          </p:cNvSpPr>
          <p:nvPr/>
        </p:nvSpPr>
        <p:spPr bwMode="auto">
          <a:xfrm>
            <a:off x="7620000" y="7835900"/>
            <a:ext cx="476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0+1</a:t>
            </a:r>
          </a:p>
        </p:txBody>
      </p:sp>
      <p:sp>
        <p:nvSpPr>
          <p:cNvPr id="755828" name="Rectangle 116"/>
          <p:cNvSpPr>
            <a:spLocks/>
          </p:cNvSpPr>
          <p:nvPr/>
        </p:nvSpPr>
        <p:spPr bwMode="auto">
          <a:xfrm>
            <a:off x="8686800" y="7848600"/>
            <a:ext cx="476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5+3</a:t>
            </a:r>
          </a:p>
        </p:txBody>
      </p:sp>
      <p:sp>
        <p:nvSpPr>
          <p:cNvPr id="755829" name="Rectangle 117"/>
          <p:cNvSpPr>
            <a:spLocks/>
          </p:cNvSpPr>
          <p:nvPr/>
        </p:nvSpPr>
        <p:spPr bwMode="auto">
          <a:xfrm>
            <a:off x="9832975" y="7848600"/>
            <a:ext cx="4175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8-2</a:t>
            </a:r>
          </a:p>
        </p:txBody>
      </p:sp>
      <p:sp>
        <p:nvSpPr>
          <p:cNvPr id="755830" name="Rectangle 118"/>
          <p:cNvSpPr>
            <a:spLocks/>
          </p:cNvSpPr>
          <p:nvPr/>
        </p:nvSpPr>
        <p:spPr bwMode="auto">
          <a:xfrm>
            <a:off x="10833100" y="7848600"/>
            <a:ext cx="476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6+3</a:t>
            </a:r>
          </a:p>
        </p:txBody>
      </p:sp>
      <p:sp>
        <p:nvSpPr>
          <p:cNvPr id="755831" name="Rectangle 119"/>
          <p:cNvSpPr>
            <a:spLocks/>
          </p:cNvSpPr>
          <p:nvPr/>
        </p:nvSpPr>
        <p:spPr bwMode="auto">
          <a:xfrm>
            <a:off x="4508500" y="7874000"/>
            <a:ext cx="476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3+5</a:t>
            </a:r>
          </a:p>
        </p:txBody>
      </p:sp>
      <p:sp>
        <p:nvSpPr>
          <p:cNvPr id="755832" name="Rectangle 120"/>
          <p:cNvSpPr>
            <a:spLocks/>
          </p:cNvSpPr>
          <p:nvPr/>
        </p:nvSpPr>
        <p:spPr bwMode="auto">
          <a:xfrm>
            <a:off x="11934825" y="7823200"/>
            <a:ext cx="5318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20-2</a:t>
            </a:r>
          </a:p>
        </p:txBody>
      </p:sp>
      <p:sp>
        <p:nvSpPr>
          <p:cNvPr id="755833" name="Rectangle 121"/>
          <p:cNvSpPr>
            <a:spLocks/>
          </p:cNvSpPr>
          <p:nvPr/>
        </p:nvSpPr>
        <p:spPr bwMode="auto">
          <a:xfrm>
            <a:off x="7023100" y="361950"/>
            <a:ext cx="54737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Тайный девиз штаба</a:t>
            </a:r>
          </a:p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Басти Бубу</a:t>
            </a:r>
          </a:p>
        </p:txBody>
      </p:sp>
      <p:sp>
        <p:nvSpPr>
          <p:cNvPr id="755834" name="Rectangle 122"/>
          <p:cNvSpPr>
            <a:spLocks/>
          </p:cNvSpPr>
          <p:nvPr/>
        </p:nvSpPr>
        <p:spPr bwMode="auto">
          <a:xfrm>
            <a:off x="7543800" y="1816100"/>
            <a:ext cx="44323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1800">
                <a:solidFill>
                  <a:schemeClr val="tx1"/>
                </a:solidFill>
                <a:ea typeface="ＭＳ Ｐゴシック"/>
                <a:cs typeface="Gill Sans"/>
              </a:rPr>
              <a:t>Расшифруй и запиши</a:t>
            </a:r>
          </a:p>
        </p:txBody>
      </p:sp>
      <p:sp>
        <p:nvSpPr>
          <p:cNvPr id="755835" name="Rectangle 123"/>
          <p:cNvSpPr>
            <a:spLocks/>
          </p:cNvSpPr>
          <p:nvPr/>
        </p:nvSpPr>
        <p:spPr bwMode="auto">
          <a:xfrm>
            <a:off x="4927600" y="5708650"/>
            <a:ext cx="424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</a:rPr>
              <a:t>Подпись члена штаба</a:t>
            </a:r>
          </a:p>
        </p:txBody>
      </p:sp>
      <p:grpSp>
        <p:nvGrpSpPr>
          <p:cNvPr id="755836" name="Group 126"/>
          <p:cNvGrpSpPr>
            <a:grpSpLocks/>
          </p:cNvGrpSpPr>
          <p:nvPr/>
        </p:nvGrpSpPr>
        <p:grpSpPr bwMode="auto">
          <a:xfrm>
            <a:off x="9232900" y="5410200"/>
            <a:ext cx="3251200" cy="1079500"/>
            <a:chOff x="0" y="0"/>
            <a:chExt cx="2048" cy="680"/>
          </a:xfrm>
        </p:grpSpPr>
        <p:sp>
          <p:nvSpPr>
            <p:cNvPr id="755841" name="Oval 124"/>
            <p:cNvSpPr>
              <a:spLocks/>
            </p:cNvSpPr>
            <p:nvPr/>
          </p:nvSpPr>
          <p:spPr bwMode="auto">
            <a:xfrm>
              <a:off x="32" y="32"/>
              <a:ext cx="1976" cy="616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0" rIns="0" bIns="0"/>
            <a:lstStyle/>
            <a:p>
              <a:pPr algn="ctr"/>
              <a:endParaRPr lang="ru-RU"/>
            </a:p>
          </p:txBody>
        </p:sp>
        <p:pic>
          <p:nvPicPr>
            <p:cNvPr id="755842" name="Picture 12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2048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755837" name="Picture 12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13275" y="336550"/>
            <a:ext cx="23876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000" name="AutoShape 128"/>
          <p:cNvSpPr>
            <a:spLocks/>
          </p:cNvSpPr>
          <p:nvPr/>
        </p:nvSpPr>
        <p:spPr bwMode="auto">
          <a:xfrm>
            <a:off x="6159500" y="2527300"/>
            <a:ext cx="6070600" cy="762000"/>
          </a:xfrm>
          <a:prstGeom prst="roundRect">
            <a:avLst>
              <a:gd name="adj" fmla="val 25000"/>
            </a:avLst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/>
        </p:spPr>
        <p:txBody>
          <a:bodyPr lIns="0" tIns="0" rIns="0" bIns="0"/>
          <a:lstStyle/>
          <a:p>
            <a:pPr algn="ctr">
              <a:defRPr/>
            </a:pPr>
            <a:endParaRPr lang="en-US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0001" name="AutoShape 129"/>
          <p:cNvSpPr>
            <a:spLocks/>
          </p:cNvSpPr>
          <p:nvPr/>
        </p:nvSpPr>
        <p:spPr bwMode="auto">
          <a:xfrm>
            <a:off x="6172200" y="3429000"/>
            <a:ext cx="6070600" cy="762000"/>
          </a:xfrm>
          <a:prstGeom prst="roundRect">
            <a:avLst>
              <a:gd name="adj" fmla="val 25000"/>
            </a:avLst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/>
        </p:spPr>
        <p:txBody>
          <a:bodyPr lIns="0" tIns="0" rIns="0" bIns="0"/>
          <a:lstStyle/>
          <a:p>
            <a:pPr algn="ctr">
              <a:defRPr/>
            </a:pPr>
            <a:endParaRPr lang="en-US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80002" name="AutoShape 130"/>
          <p:cNvSpPr>
            <a:spLocks/>
          </p:cNvSpPr>
          <p:nvPr/>
        </p:nvSpPr>
        <p:spPr bwMode="auto">
          <a:xfrm>
            <a:off x="6184900" y="4330700"/>
            <a:ext cx="6070600" cy="762000"/>
          </a:xfrm>
          <a:prstGeom prst="roundRect">
            <a:avLst>
              <a:gd name="adj" fmla="val 25000"/>
            </a:avLst>
          </a:prstGeom>
          <a:noFill/>
          <a:ln w="25400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76199" dir="2700000" algn="ctr" rotWithShape="0">
              <a:schemeClr val="bg2">
                <a:alpha val="75000"/>
              </a:schemeClr>
            </a:outerShdw>
          </a:effectLst>
          <a:extLst/>
        </p:spPr>
        <p:txBody>
          <a:bodyPr lIns="0" tIns="0" rIns="0" bIns="0"/>
          <a:lstStyle/>
          <a:p>
            <a:pPr algn="ctr">
              <a:defRPr/>
            </a:pPr>
            <a:endParaRPr lang="en-US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737" name="Rectangle 1"/>
          <p:cNvSpPr>
            <a:spLocks/>
          </p:cNvSpPr>
          <p:nvPr/>
        </p:nvSpPr>
        <p:spPr bwMode="auto">
          <a:xfrm>
            <a:off x="2141538" y="939800"/>
            <a:ext cx="3619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ა</a:t>
            </a:r>
          </a:p>
        </p:txBody>
      </p:sp>
      <p:sp>
        <p:nvSpPr>
          <p:cNvPr id="756738" name="Rectangle 2"/>
          <p:cNvSpPr>
            <a:spLocks/>
          </p:cNvSpPr>
          <p:nvPr/>
        </p:nvSpPr>
        <p:spPr bwMode="auto">
          <a:xfrm>
            <a:off x="2111375" y="1524000"/>
            <a:ext cx="420688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ბ</a:t>
            </a:r>
          </a:p>
        </p:txBody>
      </p:sp>
      <p:sp>
        <p:nvSpPr>
          <p:cNvPr id="756739" name="Rectangle 3"/>
          <p:cNvSpPr>
            <a:spLocks/>
          </p:cNvSpPr>
          <p:nvPr/>
        </p:nvSpPr>
        <p:spPr bwMode="auto">
          <a:xfrm>
            <a:off x="2116138" y="1968500"/>
            <a:ext cx="427037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გ</a:t>
            </a:r>
          </a:p>
        </p:txBody>
      </p:sp>
      <p:sp>
        <p:nvSpPr>
          <p:cNvPr id="756740" name="Rectangle 4"/>
          <p:cNvSpPr>
            <a:spLocks/>
          </p:cNvSpPr>
          <p:nvPr/>
        </p:nvSpPr>
        <p:spPr bwMode="auto">
          <a:xfrm>
            <a:off x="2033588" y="2565400"/>
            <a:ext cx="61912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დ</a:t>
            </a:r>
          </a:p>
        </p:txBody>
      </p:sp>
      <p:sp>
        <p:nvSpPr>
          <p:cNvPr id="756741" name="Rectangle 5"/>
          <p:cNvSpPr>
            <a:spLocks/>
          </p:cNvSpPr>
          <p:nvPr/>
        </p:nvSpPr>
        <p:spPr bwMode="auto">
          <a:xfrm>
            <a:off x="2173288" y="3060700"/>
            <a:ext cx="3873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ე</a:t>
            </a:r>
          </a:p>
        </p:txBody>
      </p:sp>
      <p:sp>
        <p:nvSpPr>
          <p:cNvPr id="756742" name="Rectangle 6"/>
          <p:cNvSpPr>
            <a:spLocks/>
          </p:cNvSpPr>
          <p:nvPr/>
        </p:nvSpPr>
        <p:spPr bwMode="auto">
          <a:xfrm>
            <a:off x="2098675" y="4102100"/>
            <a:ext cx="40481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ვ</a:t>
            </a:r>
          </a:p>
        </p:txBody>
      </p:sp>
      <p:sp>
        <p:nvSpPr>
          <p:cNvPr id="756743" name="Rectangle 7"/>
          <p:cNvSpPr>
            <a:spLocks/>
          </p:cNvSpPr>
          <p:nvPr/>
        </p:nvSpPr>
        <p:spPr bwMode="auto">
          <a:xfrm>
            <a:off x="2039938" y="4686300"/>
            <a:ext cx="503237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ზ</a:t>
            </a:r>
          </a:p>
        </p:txBody>
      </p:sp>
      <p:sp>
        <p:nvSpPr>
          <p:cNvPr id="756744" name="Rectangle 8"/>
          <p:cNvSpPr>
            <a:spLocks/>
          </p:cNvSpPr>
          <p:nvPr/>
        </p:nvSpPr>
        <p:spPr bwMode="auto">
          <a:xfrm>
            <a:off x="1995488" y="5130800"/>
            <a:ext cx="62547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თ</a:t>
            </a:r>
          </a:p>
        </p:txBody>
      </p:sp>
      <p:sp>
        <p:nvSpPr>
          <p:cNvPr id="756745" name="Rectangle 9"/>
          <p:cNvSpPr>
            <a:spLocks/>
          </p:cNvSpPr>
          <p:nvPr/>
        </p:nvSpPr>
        <p:spPr bwMode="auto">
          <a:xfrm>
            <a:off x="2100263" y="5727700"/>
            <a:ext cx="4318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ი</a:t>
            </a:r>
          </a:p>
        </p:txBody>
      </p:sp>
      <p:sp>
        <p:nvSpPr>
          <p:cNvPr id="756746" name="Rectangle 10"/>
          <p:cNvSpPr>
            <a:spLocks/>
          </p:cNvSpPr>
          <p:nvPr/>
        </p:nvSpPr>
        <p:spPr bwMode="auto">
          <a:xfrm>
            <a:off x="2152650" y="6223000"/>
            <a:ext cx="3730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კ</a:t>
            </a:r>
          </a:p>
        </p:txBody>
      </p:sp>
      <p:sp>
        <p:nvSpPr>
          <p:cNvPr id="756747" name="Rectangle 11"/>
          <p:cNvSpPr>
            <a:spLocks/>
          </p:cNvSpPr>
          <p:nvPr/>
        </p:nvSpPr>
        <p:spPr bwMode="auto">
          <a:xfrm>
            <a:off x="3975100" y="990600"/>
            <a:ext cx="74136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ლ</a:t>
            </a:r>
          </a:p>
        </p:txBody>
      </p:sp>
      <p:sp>
        <p:nvSpPr>
          <p:cNvPr id="756748" name="Rectangle 12"/>
          <p:cNvSpPr>
            <a:spLocks/>
          </p:cNvSpPr>
          <p:nvPr/>
        </p:nvSpPr>
        <p:spPr bwMode="auto">
          <a:xfrm>
            <a:off x="4146550" y="1574800"/>
            <a:ext cx="37941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მ</a:t>
            </a:r>
          </a:p>
        </p:txBody>
      </p:sp>
      <p:sp>
        <p:nvSpPr>
          <p:cNvPr id="756749" name="Rectangle 13"/>
          <p:cNvSpPr>
            <a:spLocks/>
          </p:cNvSpPr>
          <p:nvPr/>
        </p:nvSpPr>
        <p:spPr bwMode="auto">
          <a:xfrm>
            <a:off x="4159250" y="2019300"/>
            <a:ext cx="3873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ნ</a:t>
            </a:r>
          </a:p>
        </p:txBody>
      </p:sp>
      <p:sp>
        <p:nvSpPr>
          <p:cNvPr id="756750" name="Rectangle 14"/>
          <p:cNvSpPr>
            <a:spLocks/>
          </p:cNvSpPr>
          <p:nvPr/>
        </p:nvSpPr>
        <p:spPr bwMode="auto">
          <a:xfrm>
            <a:off x="4071938" y="2616200"/>
            <a:ext cx="57626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ო</a:t>
            </a:r>
          </a:p>
        </p:txBody>
      </p:sp>
      <p:sp>
        <p:nvSpPr>
          <p:cNvPr id="756751" name="Rectangle 15"/>
          <p:cNvSpPr>
            <a:spLocks/>
          </p:cNvSpPr>
          <p:nvPr/>
        </p:nvSpPr>
        <p:spPr bwMode="auto">
          <a:xfrm>
            <a:off x="4189413" y="3111500"/>
            <a:ext cx="388937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პ</a:t>
            </a:r>
          </a:p>
        </p:txBody>
      </p:sp>
      <p:sp>
        <p:nvSpPr>
          <p:cNvPr id="756752" name="Rectangle 16"/>
          <p:cNvSpPr>
            <a:spLocks/>
          </p:cNvSpPr>
          <p:nvPr/>
        </p:nvSpPr>
        <p:spPr bwMode="auto">
          <a:xfrm>
            <a:off x="4114800" y="4152900"/>
            <a:ext cx="401638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ჟ</a:t>
            </a:r>
          </a:p>
        </p:txBody>
      </p:sp>
      <p:sp>
        <p:nvSpPr>
          <p:cNvPr id="756753" name="Rectangle 17"/>
          <p:cNvSpPr>
            <a:spLocks/>
          </p:cNvSpPr>
          <p:nvPr/>
        </p:nvSpPr>
        <p:spPr bwMode="auto">
          <a:xfrm>
            <a:off x="4037013" y="4737100"/>
            <a:ext cx="55562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რ</a:t>
            </a:r>
          </a:p>
        </p:txBody>
      </p:sp>
      <p:sp>
        <p:nvSpPr>
          <p:cNvPr id="756754" name="Rectangle 18"/>
          <p:cNvSpPr>
            <a:spLocks/>
          </p:cNvSpPr>
          <p:nvPr/>
        </p:nvSpPr>
        <p:spPr bwMode="auto">
          <a:xfrm>
            <a:off x="4135438" y="5181600"/>
            <a:ext cx="37782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ს</a:t>
            </a:r>
          </a:p>
        </p:txBody>
      </p:sp>
      <p:sp>
        <p:nvSpPr>
          <p:cNvPr id="756755" name="Rectangle 19"/>
          <p:cNvSpPr>
            <a:spLocks/>
          </p:cNvSpPr>
          <p:nvPr/>
        </p:nvSpPr>
        <p:spPr bwMode="auto">
          <a:xfrm>
            <a:off x="4065588" y="5778500"/>
            <a:ext cx="5270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ტ</a:t>
            </a:r>
          </a:p>
        </p:txBody>
      </p:sp>
      <p:sp>
        <p:nvSpPr>
          <p:cNvPr id="756756" name="Rectangle 20"/>
          <p:cNvSpPr>
            <a:spLocks/>
          </p:cNvSpPr>
          <p:nvPr/>
        </p:nvSpPr>
        <p:spPr bwMode="auto">
          <a:xfrm>
            <a:off x="4083050" y="6273800"/>
            <a:ext cx="56197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უ</a:t>
            </a:r>
          </a:p>
        </p:txBody>
      </p:sp>
      <p:sp>
        <p:nvSpPr>
          <p:cNvPr id="756757" name="Rectangle 21"/>
          <p:cNvSpPr>
            <a:spLocks/>
          </p:cNvSpPr>
          <p:nvPr/>
        </p:nvSpPr>
        <p:spPr bwMode="auto">
          <a:xfrm>
            <a:off x="6099175" y="1041400"/>
            <a:ext cx="53181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ფ</a:t>
            </a:r>
          </a:p>
        </p:txBody>
      </p:sp>
      <p:sp>
        <p:nvSpPr>
          <p:cNvPr id="756758" name="Rectangle 22"/>
          <p:cNvSpPr>
            <a:spLocks/>
          </p:cNvSpPr>
          <p:nvPr/>
        </p:nvSpPr>
        <p:spPr bwMode="auto">
          <a:xfrm>
            <a:off x="6162675" y="1625600"/>
            <a:ext cx="3873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ქ</a:t>
            </a:r>
          </a:p>
        </p:txBody>
      </p:sp>
      <p:sp>
        <p:nvSpPr>
          <p:cNvPr id="756759" name="Rectangle 23"/>
          <p:cNvSpPr>
            <a:spLocks/>
          </p:cNvSpPr>
          <p:nvPr/>
        </p:nvSpPr>
        <p:spPr bwMode="auto">
          <a:xfrm>
            <a:off x="6100763" y="2070100"/>
            <a:ext cx="541337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ღ</a:t>
            </a:r>
          </a:p>
        </p:txBody>
      </p:sp>
      <p:sp>
        <p:nvSpPr>
          <p:cNvPr id="756760" name="Rectangle 24"/>
          <p:cNvSpPr>
            <a:spLocks/>
          </p:cNvSpPr>
          <p:nvPr/>
        </p:nvSpPr>
        <p:spPr bwMode="auto">
          <a:xfrm>
            <a:off x="6197600" y="2667000"/>
            <a:ext cx="363538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ყ</a:t>
            </a:r>
          </a:p>
        </p:txBody>
      </p:sp>
      <p:sp>
        <p:nvSpPr>
          <p:cNvPr id="756761" name="Rectangle 25"/>
          <p:cNvSpPr>
            <a:spLocks/>
          </p:cNvSpPr>
          <p:nvPr/>
        </p:nvSpPr>
        <p:spPr bwMode="auto">
          <a:xfrm>
            <a:off x="6203950" y="3162300"/>
            <a:ext cx="39687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შ</a:t>
            </a:r>
          </a:p>
        </p:txBody>
      </p:sp>
      <p:sp>
        <p:nvSpPr>
          <p:cNvPr id="756762" name="Rectangle 26"/>
          <p:cNvSpPr>
            <a:spLocks/>
          </p:cNvSpPr>
          <p:nvPr/>
        </p:nvSpPr>
        <p:spPr bwMode="auto">
          <a:xfrm>
            <a:off x="6149975" y="4203700"/>
            <a:ext cx="369888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ჩ</a:t>
            </a:r>
          </a:p>
        </p:txBody>
      </p:sp>
      <p:sp>
        <p:nvSpPr>
          <p:cNvPr id="756763" name="Rectangle 27"/>
          <p:cNvSpPr>
            <a:spLocks/>
          </p:cNvSpPr>
          <p:nvPr/>
        </p:nvSpPr>
        <p:spPr bwMode="auto">
          <a:xfrm>
            <a:off x="6126163" y="4711700"/>
            <a:ext cx="415925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ც</a:t>
            </a:r>
          </a:p>
        </p:txBody>
      </p:sp>
      <p:sp>
        <p:nvSpPr>
          <p:cNvPr id="756764" name="Rectangle 28"/>
          <p:cNvSpPr>
            <a:spLocks/>
          </p:cNvSpPr>
          <p:nvPr/>
        </p:nvSpPr>
        <p:spPr bwMode="auto">
          <a:xfrm>
            <a:off x="6151563" y="5232400"/>
            <a:ext cx="38576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ძ</a:t>
            </a:r>
          </a:p>
        </p:txBody>
      </p:sp>
      <p:sp>
        <p:nvSpPr>
          <p:cNvPr id="756765" name="Rectangle 29"/>
          <p:cNvSpPr>
            <a:spLocks/>
          </p:cNvSpPr>
          <p:nvPr/>
        </p:nvSpPr>
        <p:spPr bwMode="auto">
          <a:xfrm>
            <a:off x="6154738" y="5829300"/>
            <a:ext cx="38735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წ</a:t>
            </a:r>
          </a:p>
        </p:txBody>
      </p:sp>
      <p:sp>
        <p:nvSpPr>
          <p:cNvPr id="756766" name="Rectangle 30"/>
          <p:cNvSpPr>
            <a:spLocks/>
          </p:cNvSpPr>
          <p:nvPr/>
        </p:nvSpPr>
        <p:spPr bwMode="auto">
          <a:xfrm>
            <a:off x="6172200" y="6324600"/>
            <a:ext cx="420688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ჭ</a:t>
            </a:r>
          </a:p>
        </p:txBody>
      </p:sp>
      <p:sp>
        <p:nvSpPr>
          <p:cNvPr id="756767" name="Rectangle 31"/>
          <p:cNvSpPr>
            <a:spLocks/>
          </p:cNvSpPr>
          <p:nvPr/>
        </p:nvSpPr>
        <p:spPr bwMode="auto">
          <a:xfrm>
            <a:off x="8194675" y="1092200"/>
            <a:ext cx="379413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ხ</a:t>
            </a:r>
          </a:p>
        </p:txBody>
      </p:sp>
      <p:sp>
        <p:nvSpPr>
          <p:cNvPr id="756768" name="Rectangle 32"/>
          <p:cNvSpPr>
            <a:spLocks/>
          </p:cNvSpPr>
          <p:nvPr/>
        </p:nvSpPr>
        <p:spPr bwMode="auto">
          <a:xfrm>
            <a:off x="8107363" y="1676400"/>
            <a:ext cx="534987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ჯ</a:t>
            </a:r>
          </a:p>
        </p:txBody>
      </p:sp>
      <p:sp>
        <p:nvSpPr>
          <p:cNvPr id="756769" name="Rectangle 33"/>
          <p:cNvSpPr>
            <a:spLocks/>
          </p:cNvSpPr>
          <p:nvPr/>
        </p:nvSpPr>
        <p:spPr bwMode="auto">
          <a:xfrm>
            <a:off x="8207375" y="2184400"/>
            <a:ext cx="368300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b="1">
                <a:solidFill>
                  <a:schemeClr val="tx1"/>
                </a:solidFill>
                <a:ea typeface="ＭＳ Ｐゴシック"/>
                <a:cs typeface="Helvetica"/>
              </a:rPr>
              <a:t>ჰ</a:t>
            </a:r>
          </a:p>
        </p:txBody>
      </p:sp>
      <p:sp>
        <p:nvSpPr>
          <p:cNvPr id="756770" name="Rectangle 34"/>
          <p:cNvSpPr>
            <a:spLocks/>
          </p:cNvSpPr>
          <p:nvPr/>
        </p:nvSpPr>
        <p:spPr bwMode="auto">
          <a:xfrm>
            <a:off x="1660525" y="1028700"/>
            <a:ext cx="3429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</a:t>
            </a:r>
          </a:p>
        </p:txBody>
      </p:sp>
      <p:sp>
        <p:nvSpPr>
          <p:cNvPr id="756771" name="Rectangle 35"/>
          <p:cNvSpPr>
            <a:spLocks/>
          </p:cNvSpPr>
          <p:nvPr/>
        </p:nvSpPr>
        <p:spPr bwMode="auto">
          <a:xfrm>
            <a:off x="1651000" y="1612900"/>
            <a:ext cx="3429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</a:t>
            </a:r>
          </a:p>
        </p:txBody>
      </p:sp>
      <p:sp>
        <p:nvSpPr>
          <p:cNvPr id="756772" name="Rectangle 36"/>
          <p:cNvSpPr>
            <a:spLocks/>
          </p:cNvSpPr>
          <p:nvPr/>
        </p:nvSpPr>
        <p:spPr bwMode="auto">
          <a:xfrm>
            <a:off x="1666875" y="2057400"/>
            <a:ext cx="3429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3</a:t>
            </a:r>
          </a:p>
        </p:txBody>
      </p:sp>
      <p:sp>
        <p:nvSpPr>
          <p:cNvPr id="756773" name="Rectangle 37"/>
          <p:cNvSpPr>
            <a:spLocks/>
          </p:cNvSpPr>
          <p:nvPr/>
        </p:nvSpPr>
        <p:spPr bwMode="auto">
          <a:xfrm>
            <a:off x="1674813" y="2654300"/>
            <a:ext cx="3429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4</a:t>
            </a:r>
          </a:p>
        </p:txBody>
      </p:sp>
      <p:sp>
        <p:nvSpPr>
          <p:cNvPr id="756774" name="Rectangle 38"/>
          <p:cNvSpPr>
            <a:spLocks/>
          </p:cNvSpPr>
          <p:nvPr/>
        </p:nvSpPr>
        <p:spPr bwMode="auto">
          <a:xfrm>
            <a:off x="1697038" y="3149600"/>
            <a:ext cx="3429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5</a:t>
            </a:r>
          </a:p>
        </p:txBody>
      </p:sp>
      <p:sp>
        <p:nvSpPr>
          <p:cNvPr id="756775" name="Rectangle 39"/>
          <p:cNvSpPr>
            <a:spLocks/>
          </p:cNvSpPr>
          <p:nvPr/>
        </p:nvSpPr>
        <p:spPr bwMode="auto">
          <a:xfrm>
            <a:off x="1630363" y="4191000"/>
            <a:ext cx="3429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6</a:t>
            </a:r>
          </a:p>
        </p:txBody>
      </p:sp>
      <p:sp>
        <p:nvSpPr>
          <p:cNvPr id="756776" name="Rectangle 40"/>
          <p:cNvSpPr>
            <a:spLocks/>
          </p:cNvSpPr>
          <p:nvPr/>
        </p:nvSpPr>
        <p:spPr bwMode="auto">
          <a:xfrm>
            <a:off x="1628775" y="4775200"/>
            <a:ext cx="3429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7</a:t>
            </a:r>
          </a:p>
        </p:txBody>
      </p:sp>
      <p:sp>
        <p:nvSpPr>
          <p:cNvPr id="756777" name="Rectangle 41"/>
          <p:cNvSpPr>
            <a:spLocks/>
          </p:cNvSpPr>
          <p:nvPr/>
        </p:nvSpPr>
        <p:spPr bwMode="auto">
          <a:xfrm>
            <a:off x="1638300" y="5219700"/>
            <a:ext cx="3429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8</a:t>
            </a:r>
          </a:p>
        </p:txBody>
      </p:sp>
      <p:sp>
        <p:nvSpPr>
          <p:cNvPr id="756778" name="Rectangle 42"/>
          <p:cNvSpPr>
            <a:spLocks/>
          </p:cNvSpPr>
          <p:nvPr/>
        </p:nvSpPr>
        <p:spPr bwMode="auto">
          <a:xfrm>
            <a:off x="1643063" y="5816600"/>
            <a:ext cx="3429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9</a:t>
            </a:r>
          </a:p>
        </p:txBody>
      </p:sp>
      <p:sp>
        <p:nvSpPr>
          <p:cNvPr id="756779" name="Rectangle 43"/>
          <p:cNvSpPr>
            <a:spLocks/>
          </p:cNvSpPr>
          <p:nvPr/>
        </p:nvSpPr>
        <p:spPr bwMode="auto">
          <a:xfrm>
            <a:off x="1449388" y="63119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10</a:t>
            </a:r>
          </a:p>
        </p:txBody>
      </p:sp>
      <p:sp>
        <p:nvSpPr>
          <p:cNvPr id="756780" name="Rectangle 44"/>
          <p:cNvSpPr>
            <a:spLocks/>
          </p:cNvSpPr>
          <p:nvPr/>
        </p:nvSpPr>
        <p:spPr bwMode="auto">
          <a:xfrm>
            <a:off x="3375025" y="10795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11</a:t>
            </a:r>
          </a:p>
        </p:txBody>
      </p:sp>
      <p:sp>
        <p:nvSpPr>
          <p:cNvPr id="756781" name="Rectangle 45"/>
          <p:cNvSpPr>
            <a:spLocks/>
          </p:cNvSpPr>
          <p:nvPr/>
        </p:nvSpPr>
        <p:spPr bwMode="auto">
          <a:xfrm>
            <a:off x="3365500" y="16637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12</a:t>
            </a:r>
          </a:p>
        </p:txBody>
      </p:sp>
      <p:sp>
        <p:nvSpPr>
          <p:cNvPr id="756782" name="Rectangle 46"/>
          <p:cNvSpPr>
            <a:spLocks/>
          </p:cNvSpPr>
          <p:nvPr/>
        </p:nvSpPr>
        <p:spPr bwMode="auto">
          <a:xfrm>
            <a:off x="3381375" y="21082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13</a:t>
            </a:r>
          </a:p>
        </p:txBody>
      </p:sp>
      <p:sp>
        <p:nvSpPr>
          <p:cNvPr id="756783" name="Rectangle 47"/>
          <p:cNvSpPr>
            <a:spLocks/>
          </p:cNvSpPr>
          <p:nvPr/>
        </p:nvSpPr>
        <p:spPr bwMode="auto">
          <a:xfrm>
            <a:off x="3389313" y="27051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14</a:t>
            </a:r>
          </a:p>
        </p:txBody>
      </p:sp>
      <p:sp>
        <p:nvSpPr>
          <p:cNvPr id="756784" name="Rectangle 48"/>
          <p:cNvSpPr>
            <a:spLocks/>
          </p:cNvSpPr>
          <p:nvPr/>
        </p:nvSpPr>
        <p:spPr bwMode="auto">
          <a:xfrm>
            <a:off x="3411538" y="32004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15</a:t>
            </a:r>
          </a:p>
        </p:txBody>
      </p:sp>
      <p:sp>
        <p:nvSpPr>
          <p:cNvPr id="756785" name="Rectangle 49"/>
          <p:cNvSpPr>
            <a:spLocks/>
          </p:cNvSpPr>
          <p:nvPr/>
        </p:nvSpPr>
        <p:spPr bwMode="auto">
          <a:xfrm>
            <a:off x="3344863" y="42418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16</a:t>
            </a:r>
          </a:p>
        </p:txBody>
      </p:sp>
      <p:sp>
        <p:nvSpPr>
          <p:cNvPr id="756786" name="Rectangle 50"/>
          <p:cNvSpPr>
            <a:spLocks/>
          </p:cNvSpPr>
          <p:nvPr/>
        </p:nvSpPr>
        <p:spPr bwMode="auto">
          <a:xfrm>
            <a:off x="3343275" y="48260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17</a:t>
            </a:r>
          </a:p>
        </p:txBody>
      </p:sp>
      <p:sp>
        <p:nvSpPr>
          <p:cNvPr id="756787" name="Rectangle 51"/>
          <p:cNvSpPr>
            <a:spLocks/>
          </p:cNvSpPr>
          <p:nvPr/>
        </p:nvSpPr>
        <p:spPr bwMode="auto">
          <a:xfrm>
            <a:off x="3352800" y="52705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18</a:t>
            </a:r>
          </a:p>
        </p:txBody>
      </p:sp>
      <p:sp>
        <p:nvSpPr>
          <p:cNvPr id="756788" name="Rectangle 52"/>
          <p:cNvSpPr>
            <a:spLocks/>
          </p:cNvSpPr>
          <p:nvPr/>
        </p:nvSpPr>
        <p:spPr bwMode="auto">
          <a:xfrm>
            <a:off x="3357563" y="58674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19</a:t>
            </a:r>
          </a:p>
        </p:txBody>
      </p:sp>
      <p:sp>
        <p:nvSpPr>
          <p:cNvPr id="756789" name="Rectangle 53"/>
          <p:cNvSpPr>
            <a:spLocks/>
          </p:cNvSpPr>
          <p:nvPr/>
        </p:nvSpPr>
        <p:spPr bwMode="auto">
          <a:xfrm>
            <a:off x="3392488" y="63627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20</a:t>
            </a:r>
          </a:p>
        </p:txBody>
      </p:sp>
      <p:sp>
        <p:nvSpPr>
          <p:cNvPr id="756790" name="Rectangle 54"/>
          <p:cNvSpPr>
            <a:spLocks/>
          </p:cNvSpPr>
          <p:nvPr/>
        </p:nvSpPr>
        <p:spPr bwMode="auto">
          <a:xfrm>
            <a:off x="5357813" y="10922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21</a:t>
            </a:r>
          </a:p>
        </p:txBody>
      </p:sp>
      <p:sp>
        <p:nvSpPr>
          <p:cNvPr id="756791" name="Rectangle 55"/>
          <p:cNvSpPr>
            <a:spLocks/>
          </p:cNvSpPr>
          <p:nvPr/>
        </p:nvSpPr>
        <p:spPr bwMode="auto">
          <a:xfrm>
            <a:off x="5345113" y="16764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22</a:t>
            </a:r>
          </a:p>
        </p:txBody>
      </p:sp>
      <p:sp>
        <p:nvSpPr>
          <p:cNvPr id="756792" name="Rectangle 56"/>
          <p:cNvSpPr>
            <a:spLocks/>
          </p:cNvSpPr>
          <p:nvPr/>
        </p:nvSpPr>
        <p:spPr bwMode="auto">
          <a:xfrm>
            <a:off x="5357813" y="21209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23</a:t>
            </a:r>
          </a:p>
        </p:txBody>
      </p:sp>
      <p:sp>
        <p:nvSpPr>
          <p:cNvPr id="756793" name="Rectangle 57"/>
          <p:cNvSpPr>
            <a:spLocks/>
          </p:cNvSpPr>
          <p:nvPr/>
        </p:nvSpPr>
        <p:spPr bwMode="auto">
          <a:xfrm>
            <a:off x="5370513" y="27178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24</a:t>
            </a:r>
          </a:p>
        </p:txBody>
      </p:sp>
      <p:sp>
        <p:nvSpPr>
          <p:cNvPr id="756794" name="Rectangle 58"/>
          <p:cNvSpPr>
            <a:spLocks/>
          </p:cNvSpPr>
          <p:nvPr/>
        </p:nvSpPr>
        <p:spPr bwMode="auto">
          <a:xfrm>
            <a:off x="5395913" y="32131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25</a:t>
            </a:r>
          </a:p>
        </p:txBody>
      </p:sp>
      <p:sp>
        <p:nvSpPr>
          <p:cNvPr id="756795" name="Rectangle 59"/>
          <p:cNvSpPr>
            <a:spLocks/>
          </p:cNvSpPr>
          <p:nvPr/>
        </p:nvSpPr>
        <p:spPr bwMode="auto">
          <a:xfrm>
            <a:off x="5319713" y="42545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26</a:t>
            </a:r>
          </a:p>
        </p:txBody>
      </p:sp>
      <p:sp>
        <p:nvSpPr>
          <p:cNvPr id="756796" name="Rectangle 60"/>
          <p:cNvSpPr>
            <a:spLocks/>
          </p:cNvSpPr>
          <p:nvPr/>
        </p:nvSpPr>
        <p:spPr bwMode="auto">
          <a:xfrm>
            <a:off x="5319713" y="48387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27</a:t>
            </a:r>
          </a:p>
        </p:txBody>
      </p:sp>
      <p:sp>
        <p:nvSpPr>
          <p:cNvPr id="756797" name="Rectangle 61"/>
          <p:cNvSpPr>
            <a:spLocks/>
          </p:cNvSpPr>
          <p:nvPr/>
        </p:nvSpPr>
        <p:spPr bwMode="auto">
          <a:xfrm>
            <a:off x="5332413" y="52832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28</a:t>
            </a:r>
          </a:p>
        </p:txBody>
      </p:sp>
      <p:sp>
        <p:nvSpPr>
          <p:cNvPr id="756798" name="Rectangle 62"/>
          <p:cNvSpPr>
            <a:spLocks/>
          </p:cNvSpPr>
          <p:nvPr/>
        </p:nvSpPr>
        <p:spPr bwMode="auto">
          <a:xfrm>
            <a:off x="5345113" y="58801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29</a:t>
            </a:r>
          </a:p>
        </p:txBody>
      </p:sp>
      <p:sp>
        <p:nvSpPr>
          <p:cNvPr id="756799" name="Rectangle 63"/>
          <p:cNvSpPr>
            <a:spLocks/>
          </p:cNvSpPr>
          <p:nvPr/>
        </p:nvSpPr>
        <p:spPr bwMode="auto">
          <a:xfrm>
            <a:off x="5370513" y="63754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30</a:t>
            </a:r>
          </a:p>
        </p:txBody>
      </p:sp>
      <p:sp>
        <p:nvSpPr>
          <p:cNvPr id="756800" name="Rectangle 64"/>
          <p:cNvSpPr>
            <a:spLocks/>
          </p:cNvSpPr>
          <p:nvPr/>
        </p:nvSpPr>
        <p:spPr bwMode="auto">
          <a:xfrm>
            <a:off x="7415213" y="11303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31</a:t>
            </a:r>
          </a:p>
        </p:txBody>
      </p:sp>
      <p:sp>
        <p:nvSpPr>
          <p:cNvPr id="756801" name="Rectangle 65"/>
          <p:cNvSpPr>
            <a:spLocks/>
          </p:cNvSpPr>
          <p:nvPr/>
        </p:nvSpPr>
        <p:spPr bwMode="auto">
          <a:xfrm>
            <a:off x="7402513" y="17145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32</a:t>
            </a:r>
          </a:p>
        </p:txBody>
      </p:sp>
      <p:sp>
        <p:nvSpPr>
          <p:cNvPr id="756802" name="Rectangle 66"/>
          <p:cNvSpPr>
            <a:spLocks/>
          </p:cNvSpPr>
          <p:nvPr/>
        </p:nvSpPr>
        <p:spPr bwMode="auto">
          <a:xfrm>
            <a:off x="7415213" y="2159000"/>
            <a:ext cx="5715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</a:rPr>
              <a:t>33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9330" name="Rectangle 2"/>
          <p:cNvSpPr>
            <a:spLocks/>
          </p:cNvSpPr>
          <p:nvPr/>
        </p:nvSpPr>
        <p:spPr bwMode="auto">
          <a:xfrm>
            <a:off x="2276475" y="619125"/>
            <a:ext cx="8450263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Воспитательно-образовательная 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концепция</a:t>
            </a:r>
          </a:p>
        </p:txBody>
      </p:sp>
      <p:sp>
        <p:nvSpPr>
          <p:cNvPr id="739331" name="Rectangle 3"/>
          <p:cNvSpPr>
            <a:spLocks/>
          </p:cNvSpPr>
          <p:nvPr/>
        </p:nvSpPr>
        <p:spPr bwMode="auto">
          <a:xfrm>
            <a:off x="3352800" y="3327400"/>
            <a:ext cx="62865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 Детский сад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"Басти Бубу"</a:t>
            </a:r>
          </a:p>
        </p:txBody>
      </p:sp>
      <p:sp>
        <p:nvSpPr>
          <p:cNvPr id="739332" name="Rectangle 4"/>
          <p:cNvSpPr>
            <a:spLocks/>
          </p:cNvSpPr>
          <p:nvPr/>
        </p:nvSpPr>
        <p:spPr bwMode="auto">
          <a:xfrm>
            <a:off x="3302000" y="6511925"/>
            <a:ext cx="6399213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Основано на принципах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гуманной педагогики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3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348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3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3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89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22" name="4 %D0%A8%D1%82%D0%B0%D0%B1 %D0%9B%D0%B0%D0%BB%D0%B8_0-1.mov" descr="/Users/Macbook/Desktop/Семинары/МастерКлассППТ/Презентация 2.ppt_media/4 Штаб Лали_0-1.mov">
            <a:hlinkClick r:id="" action="ppaction://media"/>
          </p:cNvPr>
          <p:cNvPicPr>
            <a:picLocks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-8043216" y="-3260104"/>
            <a:ext cx="29160364" cy="16403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7763" name="Rectangle 3"/>
          <p:cNvSpPr>
            <a:spLocks/>
          </p:cNvSpPr>
          <p:nvPr/>
        </p:nvSpPr>
        <p:spPr bwMode="auto">
          <a:xfrm>
            <a:off x="101600" y="139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FFFF"/>
                </a:solidFill>
                <a:latin typeface="Big Caslon"/>
                <a:ea typeface="ＭＳ Ｐゴシック"/>
                <a:cs typeface="Times"/>
                <a:sym typeface="Big Caslon"/>
              </a:rPr>
              <a:t>Занятие: Игра в штаб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490933" fill="hold"/>
                                        <p:tgtEl>
                                          <p:spTgt spid="819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491433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49193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819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81922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19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19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22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81921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19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819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21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8786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План занятия: Три игры - интересная, сложная и супер-сложная</a:t>
            </a:r>
          </a:p>
        </p:txBody>
      </p:sp>
      <p:sp>
        <p:nvSpPr>
          <p:cNvPr id="758787" name="Rectangle 3"/>
          <p:cNvSpPr>
            <a:spLocks/>
          </p:cNvSpPr>
          <p:nvPr/>
        </p:nvSpPr>
        <p:spPr bwMode="auto">
          <a:xfrm>
            <a:off x="101600" y="2044700"/>
            <a:ext cx="12801600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Цель занятия: 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1. Освоение необходимых навыков чтения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2. Объективация, различие звуков в слове</a:t>
            </a:r>
          </a:p>
        </p:txBody>
      </p:sp>
      <p:sp>
        <p:nvSpPr>
          <p:cNvPr id="758788" name="Rectangle 4"/>
          <p:cNvSpPr>
            <a:spLocks/>
          </p:cNvSpPr>
          <p:nvPr/>
        </p:nvSpPr>
        <p:spPr bwMode="auto">
          <a:xfrm>
            <a:off x="101600" y="4794250"/>
            <a:ext cx="12801600" cy="382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Ход занятия: 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1. Настраиваю детей на интересную игру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2. Игра, где дети становятся буквами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3. Игра с объективацией звуков в кружки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4. Свободное рисование 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829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8294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29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294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945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69" name="4 %D0%AF%D0%B7%D1%8B%D0%BA_%D0%B7%D0%B2%D1%83%D0%BA%D0%B8_%D0%B1%D1%83%D0%BA%D0%B2%D1%8B-2.mov" descr="/Users/Macbook/Desktop/Семинары/МастерКлассППТ/Презентация 2.ppt_media/4 Язык_звуки_буквы-2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-1625600" y="304800"/>
            <a:ext cx="16256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9810" name="Rectangle 2"/>
          <p:cNvSpPr>
            <a:spLocks/>
          </p:cNvSpPr>
          <p:nvPr/>
        </p:nvSpPr>
        <p:spPr bwMode="auto">
          <a:xfrm>
            <a:off x="101600" y="139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chemeClr val="tx1"/>
                </a:solidFill>
                <a:latin typeface="Big Caslon"/>
                <a:ea typeface="ＭＳ Ｐゴシック"/>
                <a:cs typeface="Times"/>
                <a:sym typeface="Big Caslon"/>
              </a:rPr>
              <a:t>Занятие: Язык - звуки и буквы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7533" fill="hold"/>
                                        <p:tgtEl>
                                          <p:spTgt spid="839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396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39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39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6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083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2800" y="749300"/>
            <a:ext cx="113792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0835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127000" y="1739900"/>
            <a:ext cx="12642850" cy="627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849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8499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49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49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993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1858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План занятия: помочь с учетом в ферме Басти и Бубу</a:t>
            </a:r>
          </a:p>
        </p:txBody>
      </p:sp>
      <p:sp>
        <p:nvSpPr>
          <p:cNvPr id="761859" name="Rectangle 3"/>
          <p:cNvSpPr>
            <a:spLocks/>
          </p:cNvSpPr>
          <p:nvPr/>
        </p:nvSpPr>
        <p:spPr bwMode="auto">
          <a:xfrm>
            <a:off x="101600" y="2044700"/>
            <a:ext cx="12665075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Цель занятия: 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1. Освоение навыков счета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2. Освоение навыков письма</a:t>
            </a:r>
          </a:p>
        </p:txBody>
      </p:sp>
      <p:sp>
        <p:nvSpPr>
          <p:cNvPr id="761860" name="Rectangle 4"/>
          <p:cNvSpPr>
            <a:spLocks/>
          </p:cNvSpPr>
          <p:nvPr/>
        </p:nvSpPr>
        <p:spPr bwMode="auto">
          <a:xfrm>
            <a:off x="101600" y="5187950"/>
            <a:ext cx="12665075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Ход занятия: 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1. Настраиваю детей на интересный рассказ о ферме Басти и Бубу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2. Рассказываем рассказ с нагляднымы движущими картинками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3. Учитываем количество животных на ферме 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860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8601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60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60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017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2 %D0%9C%D0%B0%D1%82%D0%B5%D0%BC%D0%B0%D1%82%D0%B8%D0%BA%D0%B0_%D1%8F%D0%B7%D1%8B%D0%BA_%D1%84%D0%B5%D1%80%D0%BC%D0%B0-1.mov" descr="/Users/Macbook/Desktop/Семинары/МастерКлассППТ/Презентация 2.ppt_media/2 Математика_язык_ферма-1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-2565400" y="-228600"/>
            <a:ext cx="18129250" cy="1019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2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3631863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2883" name="Rectangle 3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chemeClr val="tx1"/>
                </a:solidFill>
                <a:latin typeface="Big Caslon"/>
                <a:ea typeface="ＭＳ Ｐゴシック"/>
                <a:cs typeface="Times"/>
                <a:sym typeface="Big Caslon"/>
              </a:rPr>
              <a:t>Занятие: помощь с учетом в ферме Басти и Бубу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04566" fill="hold"/>
                                        <p:tgtEl>
                                          <p:spTgt spid="870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905066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905566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870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87041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87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870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041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87042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7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870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04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390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12800" y="749300"/>
            <a:ext cx="11379200" cy="62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390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828800"/>
            <a:ext cx="12750800" cy="612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880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8806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80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80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65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493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723900"/>
            <a:ext cx="13068300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4931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4500" y="2501900"/>
            <a:ext cx="12446000" cy="561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890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8908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90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90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08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595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7800" y="1562100"/>
            <a:ext cx="1202531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0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011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0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0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113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697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6400" y="2362200"/>
            <a:ext cx="12187238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11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113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1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11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137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0354" name="Rectangle 2"/>
          <p:cNvSpPr>
            <a:spLocks/>
          </p:cNvSpPr>
          <p:nvPr/>
        </p:nvSpPr>
        <p:spPr bwMode="auto">
          <a:xfrm>
            <a:off x="1584325" y="1136650"/>
            <a:ext cx="9834563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44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Основные идеи Гуманной Педагогики</a:t>
            </a:r>
          </a:p>
        </p:txBody>
      </p:sp>
      <p:sp>
        <p:nvSpPr>
          <p:cNvPr id="740355" name="Rectangle 3"/>
          <p:cNvSpPr>
            <a:spLocks/>
          </p:cNvSpPr>
          <p:nvPr/>
        </p:nvSpPr>
        <p:spPr bwMode="auto">
          <a:xfrm>
            <a:off x="1346200" y="2171700"/>
            <a:ext cx="10312400" cy="665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Духовная общность воспитателя и детей, сотрудничество, сотворчество, непосредственность и сердечность;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Забота об облагораживании души, сердца </a:t>
            </a:r>
            <a:endParaRPr lang="ru-RU" sz="3600">
              <a:solidFill>
                <a:schemeClr val="tx1"/>
              </a:solidFill>
              <a:ea typeface="ＭＳ Ｐゴシック"/>
              <a:cs typeface="Gill Sans"/>
              <a:sym typeface="Big Caslon"/>
            </a:endParaRP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None/>
            </a:pPr>
            <a:r>
              <a:rPr lang="ru-RU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 </a:t>
            </a: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и разума ребенка;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Воспитание детей к жизни и жизнью;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Строить отношения с детьми на принципе </a:t>
            </a:r>
            <a:r>
              <a:rPr lang="ru-RU" sz="3600">
                <a:solidFill>
                  <a:schemeClr val="tx1"/>
                </a:solidFill>
                <a:ea typeface="Gill Sans"/>
                <a:cs typeface="Gill Sans"/>
                <a:sym typeface="Big Caslon"/>
              </a:rPr>
              <a:t>  </a:t>
            </a:r>
            <a:r>
              <a:rPr lang="en-US" sz="3600">
                <a:solidFill>
                  <a:schemeClr val="tx1"/>
                </a:solidFill>
                <a:ea typeface="ＭＳ Ｐゴシック"/>
                <a:cs typeface="ＭＳ Ｐゴシック"/>
                <a:sym typeface="Big Caslon"/>
              </a:rPr>
              <a:t>диалога;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ＭＳ Ｐゴシック"/>
                <a:sym typeface="Big Caslon"/>
              </a:rPr>
              <a:t>Давать детям чувство свободного выбора;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ＭＳ Ｐゴシック"/>
                <a:sym typeface="Big Caslon"/>
              </a:rPr>
              <a:t> Руководствоваться принципом творящего </a:t>
            </a:r>
            <a:r>
              <a:rPr lang="ru-RU" sz="3600">
                <a:solidFill>
                  <a:schemeClr val="tx1"/>
                </a:solidFill>
                <a:ea typeface="Gill Sans"/>
                <a:cs typeface="Gill Sans"/>
                <a:sym typeface="Big Caslon"/>
              </a:rPr>
              <a:t>    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None/>
            </a:pPr>
            <a:r>
              <a:rPr lang="ru-RU" sz="3600">
                <a:solidFill>
                  <a:schemeClr val="tx1"/>
                </a:solidFill>
                <a:ea typeface="Gill Sans"/>
                <a:cs typeface="Gill Sans"/>
                <a:sym typeface="Big Caslon"/>
              </a:rPr>
              <a:t>	</a:t>
            </a:r>
            <a:r>
              <a:rPr lang="en-US" sz="3600">
                <a:solidFill>
                  <a:schemeClr val="tx1"/>
                </a:solidFill>
                <a:ea typeface="ＭＳ Ｐゴシック"/>
                <a:cs typeface="ＭＳ Ｐゴシック"/>
                <a:sym typeface="Big Caslon"/>
              </a:rPr>
              <a:t>терпения в отношениях с детьми;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45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451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45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45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513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0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92100" y="1409700"/>
            <a:ext cx="11793538" cy="530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2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2161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2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2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61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9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1993900"/>
            <a:ext cx="11468100" cy="375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3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31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318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3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31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185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0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0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71513" y="1841500"/>
            <a:ext cx="11660187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42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420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42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42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4209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107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5100" y="874713"/>
            <a:ext cx="12420600" cy="626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5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523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5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5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233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209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5113" y="2425700"/>
            <a:ext cx="1247457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6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62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625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6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62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6257"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1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3122" name="Rectangle 2"/>
          <p:cNvSpPr>
            <a:spLocks/>
          </p:cNvSpPr>
          <p:nvPr/>
        </p:nvSpPr>
        <p:spPr bwMode="auto">
          <a:xfrm>
            <a:off x="3352800" y="2832100"/>
            <a:ext cx="62865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Характер занятий  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в детском садике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"Басти Бубу"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7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72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7281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7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72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7281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4146" name="Rectangle 2"/>
          <p:cNvSpPr>
            <a:spLocks/>
          </p:cNvSpPr>
          <p:nvPr/>
        </p:nvSpPr>
        <p:spPr bwMode="auto">
          <a:xfrm>
            <a:off x="3352800" y="2832100"/>
            <a:ext cx="62865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Развитие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Взросление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Свобода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83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830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83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83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8305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2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5170" name="Rectangle 2"/>
          <p:cNvSpPr>
            <a:spLocks/>
          </p:cNvSpPr>
          <p:nvPr/>
        </p:nvSpPr>
        <p:spPr bwMode="auto">
          <a:xfrm>
            <a:off x="3352800" y="1854200"/>
            <a:ext cx="62865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Радость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Праздники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и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Взаимоотношение с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родителями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93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932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9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93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329"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3119100" cy="1049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1003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0035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003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0035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0353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217" name="Rectangle 1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Буква "Ц"</a:t>
            </a:r>
          </a:p>
        </p:txBody>
      </p:sp>
      <p:pic>
        <p:nvPicPr>
          <p:cNvPr id="101378" name="-c_xvid-2.mov" descr="/Users/Macbook/Desktop/Семинары/МастерКлассППТ/Презентация 2.ppt_media/-c_xvid-2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320800" y="1003300"/>
            <a:ext cx="10366375" cy="82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137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3680" fill="hold"/>
                                        <p:tgtEl>
                                          <p:spTgt spid="1013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41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468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1013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1378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13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013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78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01379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13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013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137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1378" name="Rectangle 2"/>
          <p:cNvSpPr>
            <a:spLocks/>
          </p:cNvSpPr>
          <p:nvPr/>
        </p:nvSpPr>
        <p:spPr bwMode="auto">
          <a:xfrm>
            <a:off x="1947863" y="1136650"/>
            <a:ext cx="9105900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44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Аксиоматика Гуманной Педагогики</a:t>
            </a:r>
          </a:p>
        </p:txBody>
      </p:sp>
      <p:sp>
        <p:nvSpPr>
          <p:cNvPr id="741379" name="Rectangle 3"/>
          <p:cNvSpPr>
            <a:spLocks/>
          </p:cNvSpPr>
          <p:nvPr/>
        </p:nvSpPr>
        <p:spPr bwMode="auto">
          <a:xfrm>
            <a:off x="1346200" y="3257550"/>
            <a:ext cx="10312400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Любовь воспитывается любовью;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Доброта воспитывается добротой;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Благородство воспитывается благородством;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Вежливость воспитывается вежливостью;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Личность воспитывается личностью и т.д.;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55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553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55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55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37"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1" name="-t_xvid-1.mov" descr="/Users/Macbook/Desktop/Семинары/МастерКлассППТ/Презентация 2.ppt_media/-t_xvid-1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435100" y="1016000"/>
            <a:ext cx="10134600" cy="810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42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Буква "Т"</a:t>
            </a:r>
          </a:p>
        </p:txBody>
      </p:sp>
      <p:pic>
        <p:nvPicPr>
          <p:cNvPr id="10240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960" fill="hold"/>
                                        <p:tgtEl>
                                          <p:spTgt spid="1024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3046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3096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1024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2401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24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024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01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02403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24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0240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403"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5" name="j_xvid-1.mov" descr="/Users/Macbook/Desktop/Семинары/МастерКлассППТ/Презентация 2.ppt_media/j_xvid-1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384300" y="1193800"/>
            <a:ext cx="10239375" cy="819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9266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Буква "Т"</a:t>
            </a:r>
          </a:p>
        </p:txBody>
      </p:sp>
      <p:pic>
        <p:nvPicPr>
          <p:cNvPr id="10342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8120" fill="hold"/>
                                        <p:tgtEl>
                                          <p:spTgt spid="1034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862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912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1034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3425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34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034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2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03427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34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034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3427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49" name="-r_xvid-1.mov" descr="/Users/Macbook/Desktop/Семинары/МастерКлассППТ/Презентация 2.ppt_media/-r_xvid-1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460500" y="1219200"/>
            <a:ext cx="10064750" cy="805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0290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Буква "Р"</a:t>
            </a:r>
          </a:p>
        </p:txBody>
      </p:sp>
      <p:pic>
        <p:nvPicPr>
          <p:cNvPr id="104451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0040" fill="hold"/>
                                        <p:tgtEl>
                                          <p:spTgt spid="1044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54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104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1044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444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44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044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49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04451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44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044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4451"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3" name="m_xvid-1.mov" descr="/Users/Macbook/Desktop/Семинары/МастерКлассППТ/Презентация 2.ppt_media/m_xvid-1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612900" y="1168400"/>
            <a:ext cx="10045700" cy="803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1314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Буква "М"</a:t>
            </a:r>
          </a:p>
        </p:txBody>
      </p:sp>
      <p:pic>
        <p:nvPicPr>
          <p:cNvPr id="10547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5040" fill="hold"/>
                                        <p:tgtEl>
                                          <p:spTgt spid="1054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6554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604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1054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5473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54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054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7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0547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54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054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475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7" name="p_xvid-1.mov" descr="/Users/Macbook/Desktop/Семинары/МастерКлассППТ/Презентация 2.ppt_media/p_xvid-1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409700" y="1143000"/>
            <a:ext cx="10175875" cy="814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2338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Буква "П"</a:t>
            </a:r>
          </a:p>
        </p:txBody>
      </p:sp>
      <p:pic>
        <p:nvPicPr>
          <p:cNvPr id="10649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280" fill="hold"/>
                                        <p:tgtEl>
                                          <p:spTgt spid="1064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57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628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1064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649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6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064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497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06499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64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064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6499"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521" name="v_xvid-1.mov" descr="/Users/Macbook/Desktop/Семинары/МастерКлассППТ/Презентация 2.ppt_media/v_xvid-1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358900" y="1016000"/>
            <a:ext cx="102870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3362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Буква "В"</a:t>
            </a:r>
          </a:p>
        </p:txBody>
      </p:sp>
      <p:pic>
        <p:nvPicPr>
          <p:cNvPr id="10752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3680" fill="hold"/>
                                        <p:tgtEl>
                                          <p:spTgt spid="1075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41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4680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1075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107521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075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1075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521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107523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075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1075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7523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4385" name="Rectangle 1"/>
          <p:cNvSpPr>
            <a:spLocks/>
          </p:cNvSpPr>
          <p:nvPr/>
        </p:nvSpPr>
        <p:spPr bwMode="auto">
          <a:xfrm>
            <a:off x="101600" y="0"/>
            <a:ext cx="128016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Воспитатели садика Басти Бубу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Лали и Нина</a:t>
            </a:r>
          </a:p>
        </p:txBody>
      </p:sp>
      <p:pic>
        <p:nvPicPr>
          <p:cNvPr id="108546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47" name="%D0%9B%D0%B0%D0%BB%D0%B8 %D0%B8 %D0%9D%D0%B8%D0%BD%D0%BE-1.mov" descr="/Users/Macbook/Desktop/Семинары/МастерКлассППТ/Презентация 2.ppt_media/Лали и Нино-1.mov">
            <a:hlinkClick r:id="" action="ppaction://media"/>
          </p:cNvPr>
          <p:cNvPicPr>
            <a:picLocks noRot="1" noChangeAspect="1" noChangeArrowheads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254000" y="1536700"/>
            <a:ext cx="12484100" cy="702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8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1085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54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" fill="hold"/>
                                        <p:tgtEl>
                                          <p:spTgt spid="1085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08546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85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1085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546"/>
                  </p:tgtEl>
                </p:cond>
              </p:nextCondLst>
            </p:seq>
            <p:video>
              <p:cMediaNode vol="80000">
                <p:cTn id="19" fill="hold" display="0">
                  <p:stCondLst>
                    <p:cond delay="indefinite"/>
                  </p:stCondLst>
                </p:cTn>
                <p:tgtEl>
                  <p:spTgt spid="108547"/>
                </p:tgtEl>
              </p:cMediaNode>
            </p:vide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85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4" dur="1" fill="hold"/>
                                        <p:tgtEl>
                                          <p:spTgt spid="1085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8547"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69" name="%D0%9D%D0%B0 %D0%BA%D1%83%D1%85%D0%BD%D0%B5-1.mov" descr="/Users/Macbook/Desktop/Семинары/МастерКлассППТ/Презентация 1.ppt_media/На кухне-1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77813" y="1371600"/>
            <a:ext cx="12447587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5410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Вкуснее когда готовим сами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95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956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9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956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9569"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499100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6434" name="Rectangle 2"/>
          <p:cNvSpPr>
            <a:spLocks/>
          </p:cNvSpPr>
          <p:nvPr/>
        </p:nvSpPr>
        <p:spPr bwMode="auto">
          <a:xfrm>
            <a:off x="571500" y="5200650"/>
            <a:ext cx="12166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latin typeface="Cambria" pitchFamily="18" charset="0"/>
                <a:ea typeface="ＭＳ Ｐゴシック"/>
                <a:cs typeface="Cambria" pitchFamily="18" charset="0"/>
                <a:sym typeface="Cambria" pitchFamily="18" charset="0"/>
              </a:rPr>
              <a:t>www.youtube.com/user/videobububasti</a:t>
            </a:r>
          </a:p>
        </p:txBody>
      </p:sp>
      <p:sp>
        <p:nvSpPr>
          <p:cNvPr id="786435" name="Rectangle 3"/>
          <p:cNvSpPr>
            <a:spLocks/>
          </p:cNvSpPr>
          <p:nvPr/>
        </p:nvSpPr>
        <p:spPr bwMode="auto">
          <a:xfrm>
            <a:off x="419100" y="6362700"/>
            <a:ext cx="12166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latin typeface="Cambria" pitchFamily="18" charset="0"/>
                <a:ea typeface="ＭＳ Ｐゴシック"/>
                <a:cs typeface="Cambria" pitchFamily="18" charset="0"/>
                <a:sym typeface="Cambria" pitchFamily="18" charset="0"/>
              </a:rPr>
              <a:t>www.amonashvili.com</a:t>
            </a:r>
          </a:p>
        </p:txBody>
      </p:sp>
      <p:sp>
        <p:nvSpPr>
          <p:cNvPr id="786436" name="Rectangle 4"/>
          <p:cNvSpPr>
            <a:spLocks/>
          </p:cNvSpPr>
          <p:nvPr/>
        </p:nvSpPr>
        <p:spPr bwMode="auto">
          <a:xfrm>
            <a:off x="571500" y="7391400"/>
            <a:ext cx="12166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latin typeface="Cambria" pitchFamily="18" charset="0"/>
                <a:ea typeface="ＭＳ Ｐゴシック"/>
                <a:cs typeface="Cambria" pitchFamily="18" charset="0"/>
                <a:sym typeface="Cambria" pitchFamily="18" charset="0"/>
              </a:rPr>
              <a:t>paata@amonashvili.com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0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1105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1059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105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1105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059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2402" name="Rectangle 2"/>
          <p:cNvSpPr>
            <a:spLocks/>
          </p:cNvSpPr>
          <p:nvPr/>
        </p:nvSpPr>
        <p:spPr bwMode="auto">
          <a:xfrm>
            <a:off x="454025" y="1143000"/>
            <a:ext cx="12096750" cy="65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43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Классическая мудрость в Гуманной Педагогике</a:t>
            </a:r>
          </a:p>
        </p:txBody>
      </p:sp>
      <p:sp>
        <p:nvSpPr>
          <p:cNvPr id="742403" name="Rectangle 3"/>
          <p:cNvSpPr>
            <a:spLocks/>
          </p:cNvSpPr>
          <p:nvPr/>
        </p:nvSpPr>
        <p:spPr bwMode="auto">
          <a:xfrm>
            <a:off x="1231900" y="2946400"/>
            <a:ext cx="103124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Наша душа небесного происхождения;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Духовность вечная и бессмертная основа бытия;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Ребенок микрокосмос, который способен объять макрокосмос;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 ребенке изначально посеяны семена его будущей личности;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Дети не готовятся к жизни, они уже живут;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 любви ребенок растет в два раза быстрее;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 Невозможно воспитание детей без духовной общности;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Воспитание духа и нравственности основа образования;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8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 сотрудничестве с взрослыми ребенек проявляет гораздо более мощные интеллектуальные возможности, нежели при самостоятельной работе.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65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6561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6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65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1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3426" name="Rectangle 2"/>
          <p:cNvSpPr>
            <a:spLocks/>
          </p:cNvSpPr>
          <p:nvPr/>
        </p:nvSpPr>
        <p:spPr bwMode="auto">
          <a:xfrm>
            <a:off x="2616200" y="1136650"/>
            <a:ext cx="7770813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44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Гуманная Педагогика считает</a:t>
            </a:r>
          </a:p>
        </p:txBody>
      </p:sp>
      <p:sp>
        <p:nvSpPr>
          <p:cNvPr id="743427" name="Rectangle 3"/>
          <p:cNvSpPr>
            <a:spLocks/>
          </p:cNvSpPr>
          <p:nvPr/>
        </p:nvSpPr>
        <p:spPr bwMode="auto">
          <a:xfrm>
            <a:off x="1371600" y="3232150"/>
            <a:ext cx="10248900" cy="306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Ребенок есть явление в нашей жизни;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Ребенок несет в себе собственное предназначение, путь, миссию;</a:t>
            </a:r>
          </a:p>
          <a:p>
            <a:pPr marL="587375" indent="-114300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Энергия духа и возможности духовного совершенствования ребенка безграничны;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75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758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7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75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585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4450" name="Rectangle 2"/>
          <p:cNvSpPr>
            <a:spLocks/>
          </p:cNvSpPr>
          <p:nvPr/>
        </p:nvSpPr>
        <p:spPr bwMode="auto">
          <a:xfrm>
            <a:off x="309563" y="484188"/>
            <a:ext cx="12314237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4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Гуманная Педагогика придает </a:t>
            </a:r>
          </a:p>
          <a:p>
            <a:pPr algn="ctr">
              <a:spcBef>
                <a:spcPts val="1800"/>
              </a:spcBef>
            </a:pPr>
            <a:r>
              <a:rPr lang="en-US" sz="44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особую важность </a:t>
            </a:r>
          </a:p>
          <a:p>
            <a:pPr algn="ctr">
              <a:spcBef>
                <a:spcPts val="1800"/>
              </a:spcBef>
            </a:pPr>
            <a:r>
              <a:rPr lang="en-US" sz="44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страстям ребенка</a:t>
            </a:r>
          </a:p>
        </p:txBody>
      </p:sp>
      <p:sp>
        <p:nvSpPr>
          <p:cNvPr id="744451" name="Rectangle 3"/>
          <p:cNvSpPr>
            <a:spLocks/>
          </p:cNvSpPr>
          <p:nvPr/>
        </p:nvSpPr>
        <p:spPr bwMode="auto">
          <a:xfrm>
            <a:off x="4341813" y="4445000"/>
            <a:ext cx="4752975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Развитие</a:t>
            </a:r>
          </a:p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Взросление</a:t>
            </a:r>
          </a:p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3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Свобода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86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860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86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86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0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5474" name="Rectangle 2"/>
          <p:cNvSpPr>
            <a:spLocks/>
          </p:cNvSpPr>
          <p:nvPr/>
        </p:nvSpPr>
        <p:spPr bwMode="auto">
          <a:xfrm>
            <a:off x="706438" y="254000"/>
            <a:ext cx="11836400" cy="845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 b="1">
                <a:solidFill>
                  <a:srgbClr val="D10908"/>
                </a:solidFill>
                <a:ea typeface="ＭＳ Ｐゴシック"/>
                <a:cs typeface="Gill Sans"/>
              </a:rPr>
              <a:t>Цель и задачи</a:t>
            </a:r>
          </a:p>
          <a:p>
            <a:pPr algn="just">
              <a:spcBef>
                <a:spcPts val="600"/>
              </a:spcBef>
            </a:pPr>
            <a:endParaRPr lang="en-US" sz="1200">
              <a:solidFill>
                <a:schemeClr val="tx1"/>
              </a:solidFill>
              <a:ea typeface="ＭＳ Ｐゴシック"/>
              <a:cs typeface="Gill Sans"/>
              <a:sym typeface="Big Caslon"/>
            </a:endParaRPr>
          </a:p>
          <a:p>
            <a:pPr algn="just">
              <a:spcBef>
                <a:spcPts val="600"/>
              </a:spcBef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Воспитание благородства и великодушия в подрастающем поколении </a:t>
            </a:r>
          </a:p>
          <a:p>
            <a:pPr algn="just">
              <a:spcBef>
                <a:spcPts val="600"/>
              </a:spcBef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Это охватывает следующее тематическое содержание:</a:t>
            </a:r>
          </a:p>
          <a:p>
            <a:pPr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Возлюби ближнего своего;</a:t>
            </a:r>
          </a:p>
          <a:p>
            <a:pPr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Обходись с людьми так, как хочешь чтобы обходились с тобой;</a:t>
            </a:r>
          </a:p>
          <a:p>
            <a:pPr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Доброречие;</a:t>
            </a:r>
          </a:p>
          <a:p>
            <a:pPr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Спеши творить добро;</a:t>
            </a:r>
          </a:p>
          <a:p>
            <a:pPr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Искренняя вежливость;</a:t>
            </a:r>
          </a:p>
          <a:p>
            <a:pPr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Сочувствие и помощь;</a:t>
            </a:r>
          </a:p>
          <a:p>
            <a:pPr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Ощущение прекрасного и потребность творить красоту.</a:t>
            </a:r>
          </a:p>
          <a:p>
            <a:pPr algn="just">
              <a:spcBef>
                <a:spcPts val="600"/>
              </a:spcBef>
            </a:pPr>
            <a:endParaRPr lang="en-US" sz="1200">
              <a:solidFill>
                <a:schemeClr val="tx1"/>
              </a:solidFill>
              <a:ea typeface="ＭＳ Ｐゴシック"/>
              <a:cs typeface="Gill Sans"/>
              <a:sym typeface="Big Caslon"/>
            </a:endParaRPr>
          </a:p>
          <a:p>
            <a:pPr algn="just">
              <a:spcBef>
                <a:spcPts val="600"/>
              </a:spcBef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Кроме того, в процессе гуманной педагогики развиваются познавательные силы ребенка, удовлетворяются потребности взросления и свободы.</a:t>
            </a:r>
          </a:p>
          <a:p>
            <a:pPr algn="just">
              <a:spcBef>
                <a:spcPts val="600"/>
              </a:spcBef>
            </a:pPr>
            <a:endParaRPr lang="en-US" sz="2400">
              <a:solidFill>
                <a:schemeClr val="tx1"/>
              </a:solidFill>
              <a:ea typeface="ＭＳ Ｐゴシック"/>
              <a:cs typeface="Gill Sans"/>
              <a:sym typeface="Big Caslon"/>
            </a:endParaRPr>
          </a:p>
          <a:p>
            <a:pPr algn="just">
              <a:spcBef>
                <a:spcPts val="600"/>
              </a:spcBef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Дети 4-6 лет приобретают необходимые знания для школы, овладевают навыками для учебно-познавательной деятельности, правила совместной коллективной жизни.</a:t>
            </a:r>
          </a:p>
          <a:p>
            <a:pPr algn="just">
              <a:spcBef>
                <a:spcPts val="600"/>
              </a:spcBef>
            </a:pPr>
            <a:r>
              <a:rPr lang="en-US" sz="24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В задачи воспитания также входит исправление нарушений в поведении и речи детей, освобождение их от чувства "мое", от агрессивности, от подобных явлений, требующих вмешательства.</a:t>
            </a: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96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963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96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96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33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6498" name="Rectangle 2"/>
          <p:cNvSpPr>
            <a:spLocks/>
          </p:cNvSpPr>
          <p:nvPr/>
        </p:nvSpPr>
        <p:spPr bwMode="auto">
          <a:xfrm>
            <a:off x="609600" y="346075"/>
            <a:ext cx="11784013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3600" b="1">
                <a:solidFill>
                  <a:srgbClr val="D10908"/>
                </a:solidFill>
                <a:ea typeface="ＭＳ Ｐゴシック"/>
                <a:cs typeface="Gill Sans"/>
              </a:rPr>
              <a:t>1. Развитие речи. Подготовка к чтению и письму </a:t>
            </a:r>
          </a:p>
          <a:p>
            <a:pPr algn="ctr">
              <a:spcBef>
                <a:spcPts val="1800"/>
              </a:spcBef>
            </a:pPr>
            <a:r>
              <a:rPr lang="en-US" sz="3600" b="1">
                <a:solidFill>
                  <a:srgbClr val="D10908"/>
                </a:solidFill>
                <a:ea typeface="ＭＳ Ｐゴシック"/>
                <a:cs typeface="Gill Sans"/>
              </a:rPr>
              <a:t>Развитие речи.</a:t>
            </a:r>
          </a:p>
        </p:txBody>
      </p:sp>
      <p:sp>
        <p:nvSpPr>
          <p:cNvPr id="746499" name="Rectangle 3"/>
          <p:cNvSpPr>
            <a:spLocks/>
          </p:cNvSpPr>
          <p:nvPr/>
        </p:nvSpPr>
        <p:spPr bwMode="auto">
          <a:xfrm>
            <a:off x="2741613" y="2154238"/>
            <a:ext cx="9917112" cy="323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Спокойная, сдержанная, вдумчивая речь;</a:t>
            </a:r>
          </a:p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Полное и последовательное высказывание мыслей;</a:t>
            </a:r>
          </a:p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Правильное произношение слов;</a:t>
            </a:r>
          </a:p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Обогащение словарного запаса;</a:t>
            </a:r>
          </a:p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Очищение речи от несоответствующей лексики, от наречий;</a:t>
            </a:r>
          </a:p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Доброречие, вежливость;</a:t>
            </a:r>
          </a:p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Речевое общение.</a:t>
            </a:r>
          </a:p>
        </p:txBody>
      </p:sp>
      <p:sp>
        <p:nvSpPr>
          <p:cNvPr id="746500" name="Rectangle 4"/>
          <p:cNvSpPr>
            <a:spLocks/>
          </p:cNvSpPr>
          <p:nvPr/>
        </p:nvSpPr>
        <p:spPr bwMode="auto">
          <a:xfrm>
            <a:off x="4038600" y="5978525"/>
            <a:ext cx="5200650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130000"/>
              </a:lnSpc>
              <a:spcBef>
                <a:spcPts val="900"/>
              </a:spcBef>
            </a:pPr>
            <a:r>
              <a:rPr lang="en-US" sz="3600" b="1">
                <a:solidFill>
                  <a:schemeClr val="tx1"/>
                </a:solidFill>
                <a:ea typeface="ＭＳ Ｐゴシック"/>
                <a:cs typeface="Gill Sans"/>
              </a:rPr>
              <a:t>Подготовка к чтению</a:t>
            </a:r>
          </a:p>
        </p:txBody>
      </p:sp>
      <p:sp>
        <p:nvSpPr>
          <p:cNvPr id="746501" name="Rectangle 5"/>
          <p:cNvSpPr>
            <a:spLocks/>
          </p:cNvSpPr>
          <p:nvPr/>
        </p:nvSpPr>
        <p:spPr bwMode="auto">
          <a:xfrm>
            <a:off x="1168400" y="6870700"/>
            <a:ext cx="112395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Освоение необходимых навыков для чтения слов и предложений;</a:t>
            </a:r>
          </a:p>
          <a:p>
            <a:pPr marL="587375" indent="-114300" algn="just">
              <a:spcBef>
                <a:spcPts val="600"/>
              </a:spcBef>
              <a:buClr>
                <a:srgbClr val="D10908"/>
              </a:buClr>
              <a:buSzPct val="85000"/>
              <a:buFont typeface="Big Caslon"/>
              <a:buChar char="•"/>
            </a:pPr>
            <a:r>
              <a:rPr lang="en-US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Объективация (осознание, видение) слова, различие звуков в слове, наблюдение за последовательностью звуков (звуковой анализ слова)</a:t>
            </a:r>
            <a:r>
              <a:rPr lang="ru-RU" sz="2600">
                <a:solidFill>
                  <a:schemeClr val="tx1"/>
                </a:solidFill>
                <a:ea typeface="ＭＳ Ｐゴシック"/>
                <a:cs typeface="Gill Sans"/>
                <a:sym typeface="Big Caslon"/>
              </a:rPr>
              <a:t>.</a:t>
            </a:r>
            <a:endParaRPr lang="en-US" sz="2600">
              <a:solidFill>
                <a:schemeClr val="tx1"/>
              </a:solidFill>
              <a:ea typeface="ＭＳ Ｐゴシック"/>
              <a:cs typeface="Gill Sans"/>
              <a:sym typeface="Big Caslon"/>
            </a:endParaRPr>
          </a:p>
        </p:txBody>
      </p:sp>
    </p:spTree>
  </p:cSld>
  <p:clrMapOvr>
    <a:masterClrMapping/>
  </p:clrMapOvr>
  <p:transition xmlns:p14="http://schemas.microsoft.com/office/powerpoint/2010/main" spd="slow">
    <p:checker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06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065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06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06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57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Заголовок и пункты">
  <a:themeElements>
    <a:clrScheme name="Заголовок и пункт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Пустой">
  <a:themeElements>
    <a:clrScheme name="Пустой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Заголовок и пункты - слева">
  <a:themeElements>
    <a:clrScheme name="Заголовок и пункты - слев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Заголовок и пункты - 2 столбца">
  <a:themeElements>
    <a:clrScheme name="Заголовок и пункты - 2 столбц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Заголовок и пункты - справа">
  <a:themeElements>
    <a:clrScheme name="Заголовок и пункты - справ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Заголовок, пункты и фото">
  <a:themeElements>
    <a:clrScheme name="Заголовок, пункты и фот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Пункты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Фото - горизонтально">
  <a:themeElements>
    <a:clrScheme name="Фото - горизонтальн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Заголовок - по центру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Заголовок и подзаголовок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Фото - горизонтально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Заголовок и пункты">
  <a:themeElements>
    <a:clrScheme name="">
      <a:dk1>
        <a:srgbClr val="414141"/>
      </a:dk1>
      <a:lt1>
        <a:srgbClr val="FFFFFF"/>
      </a:lt1>
      <a:dk2>
        <a:srgbClr val="000000"/>
      </a:dk2>
      <a:lt2>
        <a:srgbClr val="00000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Фото - горизонтально, с отражением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Фото - вертикально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Фото - вертикально, с отражением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Заголовок - вверху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Пустой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Заголовок и пункты - слева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Заголовок и пункты - 2 столбца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Заголовок и пункты - справа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Заголовок, пункты и фото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Пункты">
  <a:themeElements>
    <a:clrScheme name="Пункт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Заголовок и подзаголовок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Заголовок и подзаголовок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Фото - вертикальн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Фото - вертикально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Заголовок - по центру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Фото - горизонтальн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Фото - горизонтально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Заголовок и подзаголовок - фот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 - фото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-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Заголовок и подзаголовок - фото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 - фото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- фото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Заголовок и пункты - справ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Заголовок и пункты - 2 столбц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Заголовок и пункты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Заголовок и пункты - слев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Заголовок, пункты и фот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Пункты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Пустой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Пустой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Заголовок - вверху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Заголовок - вверху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Пункты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Заголовок - по центру">
  <a:themeElements>
    <a:clrScheme name="Заголовок - по центру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Заголовок - по центру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Заголовок и пункты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Фото - горизонтально, с отражением">
  <a:themeElements>
    <a:clrScheme name="Фото - горизонтально, с отражение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Фото - горизонтально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Фото - горизонтально, с отражением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Фото - вертикально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Фото - вертикально, с отражением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Заголовок - вверху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6.xml><?xml version="1.0" encoding="utf-8"?>
<a:theme xmlns:a="http://schemas.openxmlformats.org/drawingml/2006/main" name="Пустой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7.xml><?xml version="1.0" encoding="utf-8"?>
<a:theme xmlns:a="http://schemas.openxmlformats.org/drawingml/2006/main" name="Заголовок и пункты - слева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8.xml><?xml version="1.0" encoding="utf-8"?>
<a:theme xmlns:a="http://schemas.openxmlformats.org/drawingml/2006/main" name="Заголовок и пункты - 2 столбца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9.xml><?xml version="1.0" encoding="utf-8"?>
<a:theme xmlns:a="http://schemas.openxmlformats.org/drawingml/2006/main" name="Заголовок и пункты - справа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Заголовок и подзаголовок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0.xml><?xml version="1.0" encoding="utf-8"?>
<a:theme xmlns:a="http://schemas.openxmlformats.org/drawingml/2006/main" name="Заголовок, пункты и фото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Фото - вертикально">
  <a:themeElements>
    <a:clrScheme name="Фото - вертикальн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Фото - вертикально, с отражением">
  <a:themeElements>
    <a:clrScheme name="Фото - вертикально, с отражение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Заголовок - вверху">
  <a:themeElements>
    <a:clrScheme name="Заголовок - вверху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Pages>0</Pages>
  <Words>1180</Words>
  <Characters>0</Characters>
  <Application>Microsoft Macintosh PowerPoint</Application>
  <PresentationFormat>Custom</PresentationFormat>
  <Lines>0</Lines>
  <Paragraphs>242</Paragraphs>
  <Slides>48</Slides>
  <Notes>0</Notes>
  <HiddenSlides>0</HiddenSlides>
  <MMClips>56</MMClips>
  <ScaleCrop>false</ScaleCrop>
  <HeadingPairs>
    <vt:vector size="4" baseType="variant">
      <vt:variant>
        <vt:lpstr>Theme</vt:lpstr>
      </vt:variant>
      <vt:variant>
        <vt:i4>60</vt:i4>
      </vt:variant>
      <vt:variant>
        <vt:lpstr>Slide Titles</vt:lpstr>
      </vt:variant>
      <vt:variant>
        <vt:i4>48</vt:i4>
      </vt:variant>
    </vt:vector>
  </HeadingPairs>
  <TitlesOfParts>
    <vt:vector size="108" baseType="lpstr">
      <vt:lpstr>Заголовок и пункты</vt:lpstr>
      <vt:lpstr>Заголовок и пункты</vt:lpstr>
      <vt:lpstr>Заголовок и подзаголовок</vt:lpstr>
      <vt:lpstr>Заголовок и пункты</vt:lpstr>
      <vt:lpstr>Заголовок и пункты</vt:lpstr>
      <vt:lpstr>Заголовок и подзаголовок</vt:lpstr>
      <vt:lpstr>Фото - вертикально</vt:lpstr>
      <vt:lpstr>Фото - вертикально, с отражением</vt:lpstr>
      <vt:lpstr>Заголовок - вверху</vt:lpstr>
      <vt:lpstr>Пустой</vt:lpstr>
      <vt:lpstr>Заголовок и пункты - слева</vt:lpstr>
      <vt:lpstr>Заголовок и пункты - 2 столбца</vt:lpstr>
      <vt:lpstr>Заголовок и пункты - справа</vt:lpstr>
      <vt:lpstr>Заголовок, пункты и фото</vt:lpstr>
      <vt:lpstr>Пункты</vt:lpstr>
      <vt:lpstr>Фото - горизонтально</vt:lpstr>
      <vt:lpstr>Заголовок - по центру</vt:lpstr>
      <vt:lpstr>Заголовок и подзаголовок</vt:lpstr>
      <vt:lpstr>Фото - горизонтально</vt:lpstr>
      <vt:lpstr>Фото - горизонтально, с отражением</vt:lpstr>
      <vt:lpstr>Фото - вертикально</vt:lpstr>
      <vt:lpstr>Фото - вертикально, с отражением</vt:lpstr>
      <vt:lpstr>Заголовок - вверху</vt:lpstr>
      <vt:lpstr>Пустой</vt:lpstr>
      <vt:lpstr>Заголовок и пункты - слева</vt:lpstr>
      <vt:lpstr>Заголовок и пункты - 2 столбца</vt:lpstr>
      <vt:lpstr>Заголовок и пункты - справа</vt:lpstr>
      <vt:lpstr>Заголовок, пункты и фото</vt:lpstr>
      <vt:lpstr>Пункты</vt:lpstr>
      <vt:lpstr>Заголовок и подзаголовок</vt:lpstr>
      <vt:lpstr>Фото - вертикально</vt:lpstr>
      <vt:lpstr>Фото - вертикально - темный цвет</vt:lpstr>
      <vt:lpstr>Заголовок - по центру</vt:lpstr>
      <vt:lpstr>Фото - горизонтально</vt:lpstr>
      <vt:lpstr>Фото - горизонтально - темный цвет</vt:lpstr>
      <vt:lpstr>Заголовок и подзаголовок - фото</vt:lpstr>
      <vt:lpstr>Заголовок и подзаголовок - фото - темный цвет</vt:lpstr>
      <vt:lpstr>Заголовок и пункты - справа</vt:lpstr>
      <vt:lpstr>Заголовок и пункты - 2 столбца</vt:lpstr>
      <vt:lpstr>Заголовок и пункты - слева</vt:lpstr>
      <vt:lpstr>Заголовок, пункты и фото</vt:lpstr>
      <vt:lpstr>Пункты</vt:lpstr>
      <vt:lpstr>Пустой</vt:lpstr>
      <vt:lpstr>Пустой - темный цвет</vt:lpstr>
      <vt:lpstr>Заголовок - вверху</vt:lpstr>
      <vt:lpstr>Заголовок - вверху - темный цвет</vt:lpstr>
      <vt:lpstr>Пункты</vt:lpstr>
      <vt:lpstr>Заголовок - по центру</vt:lpstr>
      <vt:lpstr>Заголовок - по центру</vt:lpstr>
      <vt:lpstr>Фото - горизонтально, с отражением</vt:lpstr>
      <vt:lpstr>Фото - горизонтально</vt:lpstr>
      <vt:lpstr>Фото - горизонтально, с отражением</vt:lpstr>
      <vt:lpstr>Фото - вертикально</vt:lpstr>
      <vt:lpstr>Фото - вертикально, с отражением</vt:lpstr>
      <vt:lpstr>Заголовок - вверху</vt:lpstr>
      <vt:lpstr>Пустой</vt:lpstr>
      <vt:lpstr>Заголовок и пункты - слева</vt:lpstr>
      <vt:lpstr>Заголовок и пункты - 2 столбца</vt:lpstr>
      <vt:lpstr>Заголовок и пункты - справа</vt:lpstr>
      <vt:lpstr>Заголовок, пункты и фото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Paata Amonashvili</cp:lastModifiedBy>
  <cp:revision>11</cp:revision>
  <dcterms:modified xsi:type="dcterms:W3CDTF">2013-12-01T06:51:53Z</dcterms:modified>
</cp:coreProperties>
</file>